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</p:sldMasterIdLst>
  <p:notesMasterIdLst>
    <p:notesMasterId r:id="rId28"/>
  </p:notesMasterIdLst>
  <p:handoutMasterIdLst>
    <p:handoutMasterId r:id="rId29"/>
  </p:handoutMasterIdLst>
  <p:sldIdLst>
    <p:sldId id="279" r:id="rId5"/>
    <p:sldId id="277" r:id="rId6"/>
    <p:sldId id="278" r:id="rId7"/>
    <p:sldId id="276" r:id="rId8"/>
    <p:sldId id="275" r:id="rId9"/>
    <p:sldId id="274" r:id="rId10"/>
    <p:sldId id="273" r:id="rId11"/>
    <p:sldId id="272" r:id="rId12"/>
    <p:sldId id="271" r:id="rId13"/>
    <p:sldId id="270" r:id="rId14"/>
    <p:sldId id="269" r:id="rId15"/>
    <p:sldId id="268" r:id="rId16"/>
    <p:sldId id="267" r:id="rId17"/>
    <p:sldId id="266" r:id="rId18"/>
    <p:sldId id="265" r:id="rId19"/>
    <p:sldId id="264" r:id="rId20"/>
    <p:sldId id="263" r:id="rId21"/>
    <p:sldId id="262" r:id="rId22"/>
    <p:sldId id="261" r:id="rId23"/>
    <p:sldId id="260" r:id="rId24"/>
    <p:sldId id="259" r:id="rId25"/>
    <p:sldId id="258" r:id="rId26"/>
    <p:sldId id="257" r:id="rId27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IBM Plex Sans" panose="020B0503050203000203" pitchFamily="34" charset="0"/>
      <p:regular r:id="rId34"/>
      <p:bold r:id="rId35"/>
      <p:italic r:id="rId36"/>
      <p:boldItalic r:id="rId37"/>
    </p:embeddedFont>
    <p:embeddedFont>
      <p:font typeface="Montserrat Bold" panose="020B0604020202020204" charset="0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2" roundtripDataSignature="AMtx7mhNKsv0qOoN+wXbdXLUreJtpjolH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DB9733-CE7C-34E8-8B72-37B7E933905E}" name="Eannello, Caitlin" initials="EC" userId="S::caitlin.eannello@cisa.dhs.gov::7f5888e8-2d1c-44d8-a3ff-3715fc769e2a" providerId="AD"/>
  <p188:author id="{70927B3F-DF3F-89AA-C166-8D2453150477}" name="Latter, Jessie" initials="LJ" userId="S::JESSIE.LATTER@cisa.dhs.gov::844709ae-b2dd-4cfe-a34e-df86714d421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5057A9"/>
    <a:srgbClr val="485CAC"/>
    <a:srgbClr val="AB3D69"/>
    <a:srgbClr val="933E82"/>
    <a:srgbClr val="75449B"/>
    <a:srgbClr val="5B52A5"/>
    <a:srgbClr val="097DC5"/>
    <a:srgbClr val="1F71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34517A-5BC7-4568-971A-CE2A959A8A0E}" v="5" dt="2023-10-05T15:11:55.279"/>
  </p1510:revLst>
</p1510:revInfo>
</file>

<file path=ppt/tableStyles.xml><?xml version="1.0" encoding="utf-8"?>
<a:tblStyleLst xmlns:a="http://schemas.openxmlformats.org/drawingml/2006/main" def="{06BF5A93-6B0C-42F1-B080-C561B0747B9A}">
  <a:tblStyle styleId="{06BF5A93-6B0C-42F1-B080-C561B0747B9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01" autoAdjust="0"/>
  </p:normalViewPr>
  <p:slideViewPr>
    <p:cSldViewPr snapToGrid="0">
      <p:cViewPr varScale="1">
        <p:scale>
          <a:sx n="72" d="100"/>
          <a:sy n="72" d="100"/>
        </p:scale>
        <p:origin x="54" y="20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97" Type="http://schemas.microsoft.com/office/2016/11/relationships/changesInfo" Target="changesInfos/changesInfo1.xml"/><Relationship Id="rId7" Type="http://schemas.openxmlformats.org/officeDocument/2006/relationships/slide" Target="slides/slide3.xml"/><Relationship Id="rId92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9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94" Type="http://schemas.openxmlformats.org/officeDocument/2006/relationships/viewProps" Target="viewProps.xml"/><Relationship Id="rId9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4.xml"/><Relationship Id="rId93" Type="http://schemas.openxmlformats.org/officeDocument/2006/relationships/presProps" Target="presProps.xml"/><Relationship Id="rId98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6.xml"/><Relationship Id="rId96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Cook" userId="S::jennifer@staysafeonline.org::2acc0ecb-095f-41a9-abd1-e3f5f1bb3f63" providerId="AD" clId="Web-{5C2CE76E-41EC-4B0D-6C22-2B1215B0DE76}"/>
    <pc:docChg chg="addSld delSld modSld sldOrd">
      <pc:chgData name="Jennifer Cook" userId="S::jennifer@staysafeonline.org::2acc0ecb-095f-41a9-abd1-e3f5f1bb3f63" providerId="AD" clId="Web-{5C2CE76E-41EC-4B0D-6C22-2B1215B0DE76}" dt="2023-08-18T14:32:35.864" v="134" actId="20577"/>
      <pc:docMkLst>
        <pc:docMk/>
      </pc:docMkLst>
      <pc:sldChg chg="modSp">
        <pc:chgData name="Jennifer Cook" userId="S::jennifer@staysafeonline.org::2acc0ecb-095f-41a9-abd1-e3f5f1bb3f63" providerId="AD" clId="Web-{5C2CE76E-41EC-4B0D-6C22-2B1215B0DE76}" dt="2023-08-18T14:32:01.941" v="129" actId="20577"/>
        <pc:sldMkLst>
          <pc:docMk/>
          <pc:sldMk cId="3099660780" sldId="373"/>
        </pc:sldMkLst>
        <pc:spChg chg="mod">
          <ac:chgData name="Jennifer Cook" userId="S::jennifer@staysafeonline.org::2acc0ecb-095f-41a9-abd1-e3f5f1bb3f63" providerId="AD" clId="Web-{5C2CE76E-41EC-4B0D-6C22-2B1215B0DE76}" dt="2023-08-18T14:32:01.941" v="129" actId="20577"/>
          <ac:spMkLst>
            <pc:docMk/>
            <pc:sldMk cId="3099660780" sldId="373"/>
            <ac:spMk id="19" creationId="{6E8C6494-9B27-30E8-6AAC-919C855248C7}"/>
          </ac:spMkLst>
        </pc:spChg>
      </pc:sldChg>
      <pc:sldChg chg="del">
        <pc:chgData name="Jennifer Cook" userId="S::jennifer@staysafeonline.org::2acc0ecb-095f-41a9-abd1-e3f5f1bb3f63" providerId="AD" clId="Web-{5C2CE76E-41EC-4B0D-6C22-2B1215B0DE76}" dt="2023-08-18T14:24:30.658" v="0"/>
        <pc:sldMkLst>
          <pc:docMk/>
          <pc:sldMk cId="2936925498" sldId="391"/>
        </pc:sldMkLst>
      </pc:sldChg>
      <pc:sldChg chg="modSp">
        <pc:chgData name="Jennifer Cook" userId="S::jennifer@staysafeonline.org::2acc0ecb-095f-41a9-abd1-e3f5f1bb3f63" providerId="AD" clId="Web-{5C2CE76E-41EC-4B0D-6C22-2B1215B0DE76}" dt="2023-08-18T14:24:58.347" v="16" actId="20577"/>
        <pc:sldMkLst>
          <pc:docMk/>
          <pc:sldMk cId="2675778241" sldId="393"/>
        </pc:sldMkLst>
        <pc:spChg chg="mod">
          <ac:chgData name="Jennifer Cook" userId="S::jennifer@staysafeonline.org::2acc0ecb-095f-41a9-abd1-e3f5f1bb3f63" providerId="AD" clId="Web-{5C2CE76E-41EC-4B0D-6C22-2B1215B0DE76}" dt="2023-08-18T14:24:58.347" v="16" actId="20577"/>
          <ac:spMkLst>
            <pc:docMk/>
            <pc:sldMk cId="2675778241" sldId="393"/>
            <ac:spMk id="5" creationId="{AE9E309C-0ABE-A1E5-C862-AD7F592E6025}"/>
          </ac:spMkLst>
        </pc:spChg>
      </pc:sldChg>
      <pc:sldChg chg="del">
        <pc:chgData name="Jennifer Cook" userId="S::jennifer@staysafeonline.org::2acc0ecb-095f-41a9-abd1-e3f5f1bb3f63" providerId="AD" clId="Web-{5C2CE76E-41EC-4B0D-6C22-2B1215B0DE76}" dt="2023-08-18T14:24:39.581" v="3"/>
        <pc:sldMkLst>
          <pc:docMk/>
          <pc:sldMk cId="3475384023" sldId="394"/>
        </pc:sldMkLst>
      </pc:sldChg>
      <pc:sldChg chg="del">
        <pc:chgData name="Jennifer Cook" userId="S::jennifer@staysafeonline.org::2acc0ecb-095f-41a9-abd1-e3f5f1bb3f63" providerId="AD" clId="Web-{5C2CE76E-41EC-4B0D-6C22-2B1215B0DE76}" dt="2023-08-18T14:24:44.018" v="4"/>
        <pc:sldMkLst>
          <pc:docMk/>
          <pc:sldMk cId="1243675608" sldId="395"/>
        </pc:sldMkLst>
      </pc:sldChg>
      <pc:sldChg chg="del">
        <pc:chgData name="Jennifer Cook" userId="S::jennifer@staysafeonline.org::2acc0ecb-095f-41a9-abd1-e3f5f1bb3f63" providerId="AD" clId="Web-{5C2CE76E-41EC-4B0D-6C22-2B1215B0DE76}" dt="2023-08-18T14:24:47.581" v="11"/>
        <pc:sldMkLst>
          <pc:docMk/>
          <pc:sldMk cId="71156553" sldId="396"/>
        </pc:sldMkLst>
      </pc:sldChg>
      <pc:sldChg chg="del">
        <pc:chgData name="Jennifer Cook" userId="S::jennifer@staysafeonline.org::2acc0ecb-095f-41a9-abd1-e3f5f1bb3f63" providerId="AD" clId="Web-{5C2CE76E-41EC-4B0D-6C22-2B1215B0DE76}" dt="2023-08-18T14:24:47.503" v="10"/>
        <pc:sldMkLst>
          <pc:docMk/>
          <pc:sldMk cId="1741314516" sldId="397"/>
        </pc:sldMkLst>
      </pc:sldChg>
      <pc:sldChg chg="del">
        <pc:chgData name="Jennifer Cook" userId="S::jennifer@staysafeonline.org::2acc0ecb-095f-41a9-abd1-e3f5f1bb3f63" providerId="AD" clId="Web-{5C2CE76E-41EC-4B0D-6C22-2B1215B0DE76}" dt="2023-08-18T14:24:34.830" v="2"/>
        <pc:sldMkLst>
          <pc:docMk/>
          <pc:sldMk cId="3555806341" sldId="398"/>
        </pc:sldMkLst>
      </pc:sldChg>
      <pc:sldChg chg="del">
        <pc:chgData name="Jennifer Cook" userId="S::jennifer@staysafeonline.org::2acc0ecb-095f-41a9-abd1-e3f5f1bb3f63" providerId="AD" clId="Web-{5C2CE76E-41EC-4B0D-6C22-2B1215B0DE76}" dt="2023-08-18T14:24:47.347" v="8"/>
        <pc:sldMkLst>
          <pc:docMk/>
          <pc:sldMk cId="3577767321" sldId="401"/>
        </pc:sldMkLst>
      </pc:sldChg>
      <pc:sldChg chg="del">
        <pc:chgData name="Jennifer Cook" userId="S::jennifer@staysafeonline.org::2acc0ecb-095f-41a9-abd1-e3f5f1bb3f63" providerId="AD" clId="Web-{5C2CE76E-41EC-4B0D-6C22-2B1215B0DE76}" dt="2023-08-18T14:24:47.268" v="7"/>
        <pc:sldMkLst>
          <pc:docMk/>
          <pc:sldMk cId="561195640" sldId="402"/>
        </pc:sldMkLst>
      </pc:sldChg>
      <pc:sldChg chg="del">
        <pc:chgData name="Jennifer Cook" userId="S::jennifer@staysafeonline.org::2acc0ecb-095f-41a9-abd1-e3f5f1bb3f63" providerId="AD" clId="Web-{5C2CE76E-41EC-4B0D-6C22-2B1215B0DE76}" dt="2023-08-18T14:24:47.190" v="6"/>
        <pc:sldMkLst>
          <pc:docMk/>
          <pc:sldMk cId="1764244559" sldId="404"/>
        </pc:sldMkLst>
      </pc:sldChg>
      <pc:sldChg chg="del">
        <pc:chgData name="Jennifer Cook" userId="S::jennifer@staysafeonline.org::2acc0ecb-095f-41a9-abd1-e3f5f1bb3f63" providerId="AD" clId="Web-{5C2CE76E-41EC-4B0D-6C22-2B1215B0DE76}" dt="2023-08-18T14:24:47.112" v="5"/>
        <pc:sldMkLst>
          <pc:docMk/>
          <pc:sldMk cId="4160266795" sldId="405"/>
        </pc:sldMkLst>
      </pc:sldChg>
      <pc:sldChg chg="delSp modSp add del replId">
        <pc:chgData name="Jennifer Cook" userId="S::jennifer@staysafeonline.org::2acc0ecb-095f-41a9-abd1-e3f5f1bb3f63" providerId="AD" clId="Web-{5C2CE76E-41EC-4B0D-6C22-2B1215B0DE76}" dt="2023-08-18T14:25:38.098" v="21"/>
        <pc:sldMkLst>
          <pc:docMk/>
          <pc:sldMk cId="522650380" sldId="407"/>
        </pc:sldMkLst>
        <pc:spChg chg="mod">
          <ac:chgData name="Jennifer Cook" userId="S::jennifer@staysafeonline.org::2acc0ecb-095f-41a9-abd1-e3f5f1bb3f63" providerId="AD" clId="Web-{5C2CE76E-41EC-4B0D-6C22-2B1215B0DE76}" dt="2023-08-18T14:25:06.535" v="18" actId="20577"/>
          <ac:spMkLst>
            <pc:docMk/>
            <pc:sldMk cId="522650380" sldId="407"/>
            <ac:spMk id="10" creationId="{1C0EDF83-CC7B-15A2-B0AE-2A25E9F3B13E}"/>
          </ac:spMkLst>
        </pc:spChg>
        <pc:picChg chg="del">
          <ac:chgData name="Jennifer Cook" userId="S::jennifer@staysafeonline.org::2acc0ecb-095f-41a9-abd1-e3f5f1bb3f63" providerId="AD" clId="Web-{5C2CE76E-41EC-4B0D-6C22-2B1215B0DE76}" dt="2023-08-18T14:25:07.800" v="19"/>
          <ac:picMkLst>
            <pc:docMk/>
            <pc:sldMk cId="522650380" sldId="407"/>
            <ac:picMk id="4" creationId="{24EFD554-BE88-0BCE-76B4-E0C2C525A580}"/>
          </ac:picMkLst>
        </pc:picChg>
      </pc:sldChg>
      <pc:sldChg chg="del">
        <pc:chgData name="Jennifer Cook" userId="S::jennifer@staysafeonline.org::2acc0ecb-095f-41a9-abd1-e3f5f1bb3f63" providerId="AD" clId="Web-{5C2CE76E-41EC-4B0D-6C22-2B1215B0DE76}" dt="2023-08-18T14:24:47.425" v="9"/>
        <pc:sldMkLst>
          <pc:docMk/>
          <pc:sldMk cId="602552761" sldId="407"/>
        </pc:sldMkLst>
      </pc:sldChg>
      <pc:sldChg chg="del">
        <pc:chgData name="Jennifer Cook" userId="S::jennifer@staysafeonline.org::2acc0ecb-095f-41a9-abd1-e3f5f1bb3f63" providerId="AD" clId="Web-{5C2CE76E-41EC-4B0D-6C22-2B1215B0DE76}" dt="2023-08-18T14:24:34.393" v="1"/>
        <pc:sldMkLst>
          <pc:docMk/>
          <pc:sldMk cId="17456826" sldId="408"/>
        </pc:sldMkLst>
      </pc:sldChg>
      <pc:sldChg chg="addSp modSp add">
        <pc:chgData name="Jennifer Cook" userId="S::jennifer@staysafeonline.org::2acc0ecb-095f-41a9-abd1-e3f5f1bb3f63" providerId="AD" clId="Web-{5C2CE76E-41EC-4B0D-6C22-2B1215B0DE76}" dt="2023-08-18T14:32:35.864" v="134" actId="20577"/>
        <pc:sldMkLst>
          <pc:docMk/>
          <pc:sldMk cId="656317739" sldId="408"/>
        </pc:sldMkLst>
        <pc:spChg chg="add ord">
          <ac:chgData name="Jennifer Cook" userId="S::jennifer@staysafeonline.org::2acc0ecb-095f-41a9-abd1-e3f5f1bb3f63" providerId="AD" clId="Web-{5C2CE76E-41EC-4B0D-6C22-2B1215B0DE76}" dt="2023-08-18T14:31:52.550" v="125"/>
          <ac:spMkLst>
            <pc:docMk/>
            <pc:sldMk cId="656317739" sldId="408"/>
            <ac:spMk id="8" creationId="{6C96B8DC-B2F8-0594-4EF6-D2EA7A0974A6}"/>
          </ac:spMkLst>
        </pc:spChg>
        <pc:spChg chg="mod">
          <ac:chgData name="Jennifer Cook" userId="S::jennifer@staysafeonline.org::2acc0ecb-095f-41a9-abd1-e3f5f1bb3f63" providerId="AD" clId="Web-{5C2CE76E-41EC-4B0D-6C22-2B1215B0DE76}" dt="2023-08-18T14:32:35.864" v="134" actId="20577"/>
          <ac:spMkLst>
            <pc:docMk/>
            <pc:sldMk cId="656317739" sldId="408"/>
            <ac:spMk id="155" creationId="{00000000-0000-0000-0000-000000000000}"/>
          </ac:spMkLst>
        </pc:spChg>
      </pc:sldChg>
      <pc:sldChg chg="addSp delSp modSp add">
        <pc:chgData name="Jennifer Cook" userId="S::jennifer@staysafeonline.org::2acc0ecb-095f-41a9-abd1-e3f5f1bb3f63" providerId="AD" clId="Web-{5C2CE76E-41EC-4B0D-6C22-2B1215B0DE76}" dt="2023-08-18T14:32:27.941" v="132"/>
        <pc:sldMkLst>
          <pc:docMk/>
          <pc:sldMk cId="693450408" sldId="409"/>
        </pc:sldMkLst>
        <pc:spChg chg="add ord">
          <ac:chgData name="Jennifer Cook" userId="S::jennifer@staysafeonline.org::2acc0ecb-095f-41a9-abd1-e3f5f1bb3f63" providerId="AD" clId="Web-{5C2CE76E-41EC-4B0D-6C22-2B1215B0DE76}" dt="2023-08-18T14:31:42.596" v="121"/>
          <ac:spMkLst>
            <pc:docMk/>
            <pc:sldMk cId="693450408" sldId="409"/>
            <ac:spMk id="3" creationId="{C38C9D8E-078B-FFA5-7329-16F3767974E0}"/>
          </ac:spMkLst>
        </pc:spChg>
        <pc:spChg chg="del">
          <ac:chgData name="Jennifer Cook" userId="S::jennifer@staysafeonline.org::2acc0ecb-095f-41a9-abd1-e3f5f1bb3f63" providerId="AD" clId="Web-{5C2CE76E-41EC-4B0D-6C22-2B1215B0DE76}" dt="2023-08-18T14:32:27.941" v="132"/>
          <ac:spMkLst>
            <pc:docMk/>
            <pc:sldMk cId="693450408" sldId="409"/>
            <ac:spMk id="155" creationId="{00000000-0000-0000-0000-000000000000}"/>
          </ac:spMkLst>
        </pc:spChg>
      </pc:sldChg>
      <pc:sldChg chg="addSp delSp modSp add">
        <pc:chgData name="Jennifer Cook" userId="S::jennifer@staysafeonline.org::2acc0ecb-095f-41a9-abd1-e3f5f1bb3f63" providerId="AD" clId="Web-{5C2CE76E-41EC-4B0D-6C22-2B1215B0DE76}" dt="2023-08-18T14:32:31.707" v="133"/>
        <pc:sldMkLst>
          <pc:docMk/>
          <pc:sldMk cId="4081158443" sldId="410"/>
        </pc:sldMkLst>
        <pc:spChg chg="add ord">
          <ac:chgData name="Jennifer Cook" userId="S::jennifer@staysafeonline.org::2acc0ecb-095f-41a9-abd1-e3f5f1bb3f63" providerId="AD" clId="Web-{5C2CE76E-41EC-4B0D-6C22-2B1215B0DE76}" dt="2023-08-18T14:31:48.331" v="123"/>
          <ac:spMkLst>
            <pc:docMk/>
            <pc:sldMk cId="4081158443" sldId="410"/>
            <ac:spMk id="3" creationId="{0B681F19-BDEF-0C7D-E04A-D5A26F16DA56}"/>
          </ac:spMkLst>
        </pc:spChg>
        <pc:spChg chg="del">
          <ac:chgData name="Jennifer Cook" userId="S::jennifer@staysafeonline.org::2acc0ecb-095f-41a9-abd1-e3f5f1bb3f63" providerId="AD" clId="Web-{5C2CE76E-41EC-4B0D-6C22-2B1215B0DE76}" dt="2023-08-18T14:32:31.707" v="133"/>
          <ac:spMkLst>
            <pc:docMk/>
            <pc:sldMk cId="4081158443" sldId="410"/>
            <ac:spMk id="155" creationId="{00000000-0000-0000-0000-000000000000}"/>
          </ac:spMkLst>
        </pc:spChg>
      </pc:sldChg>
      <pc:sldChg chg="add del ord">
        <pc:chgData name="Jennifer Cook" userId="S::jennifer@staysafeonline.org::2acc0ecb-095f-41a9-abd1-e3f5f1bb3f63" providerId="AD" clId="Web-{5C2CE76E-41EC-4B0D-6C22-2B1215B0DE76}" dt="2023-08-18T14:28:04.151" v="30"/>
        <pc:sldMkLst>
          <pc:docMk/>
          <pc:sldMk cId="3834797738" sldId="411"/>
        </pc:sldMkLst>
      </pc:sldChg>
      <pc:sldChg chg="addSp delSp modSp add del">
        <pc:chgData name="Jennifer Cook" userId="S::jennifer@staysafeonline.org::2acc0ecb-095f-41a9-abd1-e3f5f1bb3f63" providerId="AD" clId="Web-{5C2CE76E-41EC-4B0D-6C22-2B1215B0DE76}" dt="2023-08-18T14:30:52.204" v="111"/>
        <pc:sldMkLst>
          <pc:docMk/>
          <pc:sldMk cId="318965269" sldId="412"/>
        </pc:sldMkLst>
        <pc:spChg chg="add del mod">
          <ac:chgData name="Jennifer Cook" userId="S::jennifer@staysafeonline.org::2acc0ecb-095f-41a9-abd1-e3f5f1bb3f63" providerId="AD" clId="Web-{5C2CE76E-41EC-4B0D-6C22-2B1215B0DE76}" dt="2023-08-18T14:29:50.123" v="73"/>
          <ac:spMkLst>
            <pc:docMk/>
            <pc:sldMk cId="318965269" sldId="412"/>
            <ac:spMk id="3" creationId="{69E52C4B-5D5F-8062-837C-5CBAD9463E0B}"/>
          </ac:spMkLst>
        </pc:spChg>
        <pc:spChg chg="mod">
          <ac:chgData name="Jennifer Cook" userId="S::jennifer@staysafeonline.org::2acc0ecb-095f-41a9-abd1-e3f5f1bb3f63" providerId="AD" clId="Web-{5C2CE76E-41EC-4B0D-6C22-2B1215B0DE76}" dt="2023-08-18T14:30:20.812" v="101" actId="20577"/>
          <ac:spMkLst>
            <pc:docMk/>
            <pc:sldMk cId="318965269" sldId="412"/>
            <ac:spMk id="9" creationId="{ADB8F1E9-7E6F-41EC-97F9-70FB2D530A68}"/>
          </ac:spMkLst>
        </pc:spChg>
        <pc:spChg chg="mod">
          <ac:chgData name="Jennifer Cook" userId="S::jennifer@staysafeonline.org::2acc0ecb-095f-41a9-abd1-e3f5f1bb3f63" providerId="AD" clId="Web-{5C2CE76E-41EC-4B0D-6C22-2B1215B0DE76}" dt="2023-08-18T14:29:37.404" v="64" actId="20577"/>
          <ac:spMkLst>
            <pc:docMk/>
            <pc:sldMk cId="318965269" sldId="412"/>
            <ac:spMk id="203" creationId="{00000000-0000-0000-0000-000000000000}"/>
          </ac:spMkLst>
        </pc:spChg>
        <pc:picChg chg="del">
          <ac:chgData name="Jennifer Cook" userId="S::jennifer@staysafeonline.org::2acc0ecb-095f-41a9-abd1-e3f5f1bb3f63" providerId="AD" clId="Web-{5C2CE76E-41EC-4B0D-6C22-2B1215B0DE76}" dt="2023-08-18T14:28:20.261" v="34"/>
          <ac:picMkLst>
            <pc:docMk/>
            <pc:sldMk cId="318965269" sldId="412"/>
            <ac:picMk id="10" creationId="{65FE336D-8B28-4F7D-9979-5867DE3C3961}"/>
          </ac:picMkLst>
        </pc:picChg>
      </pc:sldChg>
      <pc:sldChg chg="addSp delSp modSp add">
        <pc:chgData name="Jennifer Cook" userId="S::jennifer@staysafeonline.org::2acc0ecb-095f-41a9-abd1-e3f5f1bb3f63" providerId="AD" clId="Web-{5C2CE76E-41EC-4B0D-6C22-2B1215B0DE76}" dt="2023-08-18T14:32:16.457" v="130" actId="20577"/>
        <pc:sldMkLst>
          <pc:docMk/>
          <pc:sldMk cId="1455331750" sldId="413"/>
        </pc:sldMkLst>
        <pc:spChg chg="add del mod">
          <ac:chgData name="Jennifer Cook" userId="S::jennifer@staysafeonline.org::2acc0ecb-095f-41a9-abd1-e3f5f1bb3f63" providerId="AD" clId="Web-{5C2CE76E-41EC-4B0D-6C22-2B1215B0DE76}" dt="2023-08-18T14:29:23.841" v="55"/>
          <ac:spMkLst>
            <pc:docMk/>
            <pc:sldMk cId="1455331750" sldId="413"/>
            <ac:spMk id="3" creationId="{AADD60E8-34FE-3801-6F0D-E9D25A60AD17}"/>
          </ac:spMkLst>
        </pc:spChg>
        <pc:spChg chg="add mod">
          <ac:chgData name="Jennifer Cook" userId="S::jennifer@staysafeonline.org::2acc0ecb-095f-41a9-abd1-e3f5f1bb3f63" providerId="AD" clId="Web-{5C2CE76E-41EC-4B0D-6C22-2B1215B0DE76}" dt="2023-08-18T14:30:49.922" v="110" actId="20577"/>
          <ac:spMkLst>
            <pc:docMk/>
            <pc:sldMk cId="1455331750" sldId="413"/>
            <ac:spMk id="5" creationId="{91661E4D-230A-8C5E-EC0C-C4B277116141}"/>
          </ac:spMkLst>
        </pc:spChg>
        <pc:spChg chg="add ord">
          <ac:chgData name="Jennifer Cook" userId="S::jennifer@staysafeonline.org::2acc0ecb-095f-41a9-abd1-e3f5f1bb3f63" providerId="AD" clId="Web-{5C2CE76E-41EC-4B0D-6C22-2B1215B0DE76}" dt="2023-08-18T14:31:36.424" v="119"/>
          <ac:spMkLst>
            <pc:docMk/>
            <pc:sldMk cId="1455331750" sldId="413"/>
            <ac:spMk id="7" creationId="{04258E99-A054-8B76-55A6-90119B00525D}"/>
          </ac:spMkLst>
        </pc:spChg>
        <pc:spChg chg="mod">
          <ac:chgData name="Jennifer Cook" userId="S::jennifer@staysafeonline.org::2acc0ecb-095f-41a9-abd1-e3f5f1bb3f63" providerId="AD" clId="Web-{5C2CE76E-41EC-4B0D-6C22-2B1215B0DE76}" dt="2023-08-18T14:30:35.828" v="104" actId="14100"/>
          <ac:spMkLst>
            <pc:docMk/>
            <pc:sldMk cId="1455331750" sldId="413"/>
            <ac:spMk id="9" creationId="{B83D7B3F-7FC3-49AD-876B-7BA856665213}"/>
          </ac:spMkLst>
        </pc:spChg>
        <pc:spChg chg="mod">
          <ac:chgData name="Jennifer Cook" userId="S::jennifer@staysafeonline.org::2acc0ecb-095f-41a9-abd1-e3f5f1bb3f63" providerId="AD" clId="Web-{5C2CE76E-41EC-4B0D-6C22-2B1215B0DE76}" dt="2023-08-18T14:29:16.653" v="54" actId="20577"/>
          <ac:spMkLst>
            <pc:docMk/>
            <pc:sldMk cId="1455331750" sldId="413"/>
            <ac:spMk id="203" creationId="{00000000-0000-0000-0000-000000000000}"/>
          </ac:spMkLst>
        </pc:spChg>
        <pc:spChg chg="mod">
          <ac:chgData name="Jennifer Cook" userId="S::jennifer@staysafeonline.org::2acc0ecb-095f-41a9-abd1-e3f5f1bb3f63" providerId="AD" clId="Web-{5C2CE76E-41EC-4B0D-6C22-2B1215B0DE76}" dt="2023-08-18T14:32:16.457" v="130" actId="20577"/>
          <ac:spMkLst>
            <pc:docMk/>
            <pc:sldMk cId="1455331750" sldId="413"/>
            <ac:spMk id="206" creationId="{00000000-0000-0000-0000-000000000000}"/>
          </ac:spMkLst>
        </pc:spChg>
        <pc:picChg chg="del">
          <ac:chgData name="Jennifer Cook" userId="S::jennifer@staysafeonline.org::2acc0ecb-095f-41a9-abd1-e3f5f1bb3f63" providerId="AD" clId="Web-{5C2CE76E-41EC-4B0D-6C22-2B1215B0DE76}" dt="2023-08-18T14:28:18.542" v="33"/>
          <ac:picMkLst>
            <pc:docMk/>
            <pc:sldMk cId="1455331750" sldId="413"/>
            <ac:picMk id="11" creationId="{7F482066-2FD2-47A4-BFD5-A77C653F6C82}"/>
          </ac:picMkLst>
        </pc:picChg>
      </pc:sldChg>
      <pc:sldChg chg="addSp delSp modSp add del">
        <pc:chgData name="Jennifer Cook" userId="S::jennifer@staysafeonline.org::2acc0ecb-095f-41a9-abd1-e3f5f1bb3f63" providerId="AD" clId="Web-{5C2CE76E-41EC-4B0D-6C22-2B1215B0DE76}" dt="2023-08-18T14:29:03.997" v="52"/>
        <pc:sldMkLst>
          <pc:docMk/>
          <pc:sldMk cId="959345909" sldId="414"/>
        </pc:sldMkLst>
        <pc:spChg chg="add mod">
          <ac:chgData name="Jennifer Cook" userId="S::jennifer@staysafeonline.org::2acc0ecb-095f-41a9-abd1-e3f5f1bb3f63" providerId="AD" clId="Web-{5C2CE76E-41EC-4B0D-6C22-2B1215B0DE76}" dt="2023-08-18T14:28:15.964" v="32"/>
          <ac:spMkLst>
            <pc:docMk/>
            <pc:sldMk cId="959345909" sldId="414"/>
            <ac:spMk id="3" creationId="{359E42FA-D702-5DEA-3B98-7EAD279B78C6}"/>
          </ac:spMkLst>
        </pc:spChg>
        <pc:picChg chg="del">
          <ac:chgData name="Jennifer Cook" userId="S::jennifer@staysafeonline.org::2acc0ecb-095f-41a9-abd1-e3f5f1bb3f63" providerId="AD" clId="Web-{5C2CE76E-41EC-4B0D-6C22-2B1215B0DE76}" dt="2023-08-18T14:28:15.964" v="32"/>
          <ac:picMkLst>
            <pc:docMk/>
            <pc:sldMk cId="959345909" sldId="414"/>
            <ac:picMk id="13" creationId="{10FDE368-1B11-47AD-A497-89ED7999079B}"/>
          </ac:picMkLst>
        </pc:picChg>
      </pc:sldChg>
      <pc:sldChg chg="addSp delSp modSp add">
        <pc:chgData name="Jennifer Cook" userId="S::jennifer@staysafeonline.org::2acc0ecb-095f-41a9-abd1-e3f5f1bb3f63" providerId="AD" clId="Web-{5C2CE76E-41EC-4B0D-6C22-2B1215B0DE76}" dt="2023-08-18T14:32:24.082" v="131"/>
        <pc:sldMkLst>
          <pc:docMk/>
          <pc:sldMk cId="2385688381" sldId="415"/>
        </pc:sldMkLst>
        <pc:spChg chg="add mod">
          <ac:chgData name="Jennifer Cook" userId="S::jennifer@staysafeonline.org::2acc0ecb-095f-41a9-abd1-e3f5f1bb3f63" providerId="AD" clId="Web-{5C2CE76E-41EC-4B0D-6C22-2B1215B0DE76}" dt="2023-08-18T14:29:01.965" v="51" actId="1076"/>
          <ac:spMkLst>
            <pc:docMk/>
            <pc:sldMk cId="2385688381" sldId="415"/>
            <ac:spMk id="3" creationId="{3D2DE077-EE1D-C1BE-F496-865D7E9087C9}"/>
          </ac:spMkLst>
        </pc:spChg>
        <pc:spChg chg="add mod">
          <ac:chgData name="Jennifer Cook" userId="S::jennifer@staysafeonline.org::2acc0ecb-095f-41a9-abd1-e3f5f1bb3f63" providerId="AD" clId="Web-{5C2CE76E-41EC-4B0D-6C22-2B1215B0DE76}" dt="2023-08-18T14:28:57.699" v="50" actId="1076"/>
          <ac:spMkLst>
            <pc:docMk/>
            <pc:sldMk cId="2385688381" sldId="415"/>
            <ac:spMk id="5" creationId="{BA331E4C-3F4A-5E49-F907-B07D17856C36}"/>
          </ac:spMkLst>
        </pc:spChg>
        <pc:spChg chg="add mod ord">
          <ac:chgData name="Jennifer Cook" userId="S::jennifer@staysafeonline.org::2acc0ecb-095f-41a9-abd1-e3f5f1bb3f63" providerId="AD" clId="Web-{5C2CE76E-41EC-4B0D-6C22-2B1215B0DE76}" dt="2023-08-18T14:31:31.799" v="117" actId="14100"/>
          <ac:spMkLst>
            <pc:docMk/>
            <pc:sldMk cId="2385688381" sldId="415"/>
            <ac:spMk id="7" creationId="{1CFB5EA9-CB99-F0D1-85B7-7802938EB2C6}"/>
          </ac:spMkLst>
        </pc:spChg>
        <pc:spChg chg="mod">
          <ac:chgData name="Jennifer Cook" userId="S::jennifer@staysafeonline.org::2acc0ecb-095f-41a9-abd1-e3f5f1bb3f63" providerId="AD" clId="Web-{5C2CE76E-41EC-4B0D-6C22-2B1215B0DE76}" dt="2023-08-18T14:29:11.325" v="53" actId="20577"/>
          <ac:spMkLst>
            <pc:docMk/>
            <pc:sldMk cId="2385688381" sldId="415"/>
            <ac:spMk id="203" creationId="{00000000-0000-0000-0000-000000000000}"/>
          </ac:spMkLst>
        </pc:spChg>
        <pc:spChg chg="mod">
          <ac:chgData name="Jennifer Cook" userId="S::jennifer@staysafeonline.org::2acc0ecb-095f-41a9-abd1-e3f5f1bb3f63" providerId="AD" clId="Web-{5C2CE76E-41EC-4B0D-6C22-2B1215B0DE76}" dt="2023-08-18T14:28:36.792" v="43" actId="20577"/>
          <ac:spMkLst>
            <pc:docMk/>
            <pc:sldMk cId="2385688381" sldId="415"/>
            <ac:spMk id="204" creationId="{00000000-0000-0000-0000-000000000000}"/>
          </ac:spMkLst>
        </pc:spChg>
        <pc:spChg chg="del">
          <ac:chgData name="Jennifer Cook" userId="S::jennifer@staysafeonline.org::2acc0ecb-095f-41a9-abd1-e3f5f1bb3f63" providerId="AD" clId="Web-{5C2CE76E-41EC-4B0D-6C22-2B1215B0DE76}" dt="2023-08-18T14:32:24.082" v="131"/>
          <ac:spMkLst>
            <pc:docMk/>
            <pc:sldMk cId="2385688381" sldId="415"/>
            <ac:spMk id="206" creationId="{00000000-0000-0000-0000-000000000000}"/>
          </ac:spMkLst>
        </pc:spChg>
        <pc:picChg chg="del">
          <ac:chgData name="Jennifer Cook" userId="S::jennifer@staysafeonline.org::2acc0ecb-095f-41a9-abd1-e3f5f1bb3f63" providerId="AD" clId="Web-{5C2CE76E-41EC-4B0D-6C22-2B1215B0DE76}" dt="2023-08-18T14:28:08.995" v="31"/>
          <ac:picMkLst>
            <pc:docMk/>
            <pc:sldMk cId="2385688381" sldId="415"/>
            <ac:picMk id="9" creationId="{FDC8214F-50F9-49E9-952E-087BB0C35B22}"/>
          </ac:picMkLst>
        </pc:picChg>
      </pc:sldChg>
    </pc:docChg>
  </pc:docChgLst>
  <pc:docChgLst>
    <pc:chgData name="Latter, Jessie" userId="844709ae-b2dd-4cfe-a34e-df86714d421b" providerId="ADAL" clId="{AA88528A-4AF1-4EAF-9544-9C72D95692B0}"/>
    <pc:docChg chg="custSel modSld">
      <pc:chgData name="Latter, Jessie" userId="844709ae-b2dd-4cfe-a34e-df86714d421b" providerId="ADAL" clId="{AA88528A-4AF1-4EAF-9544-9C72D95692B0}" dt="2023-09-12T20:58:06.001" v="4"/>
      <pc:docMkLst>
        <pc:docMk/>
      </pc:docMkLst>
      <pc:sldChg chg="delSp mod">
        <pc:chgData name="Latter, Jessie" userId="844709ae-b2dd-4cfe-a34e-df86714d421b" providerId="ADAL" clId="{AA88528A-4AF1-4EAF-9544-9C72D95692B0}" dt="2023-09-11T16:47:30.969" v="0" actId="478"/>
        <pc:sldMkLst>
          <pc:docMk/>
          <pc:sldMk cId="3017548270" sldId="258"/>
        </pc:sldMkLst>
        <pc:spChg chg="del">
          <ac:chgData name="Latter, Jessie" userId="844709ae-b2dd-4cfe-a34e-df86714d421b" providerId="ADAL" clId="{AA88528A-4AF1-4EAF-9544-9C72D95692B0}" dt="2023-09-11T16:47:30.969" v="0" actId="478"/>
          <ac:spMkLst>
            <pc:docMk/>
            <pc:sldMk cId="3017548270" sldId="258"/>
            <ac:spMk id="5" creationId="{AE9E309C-0ABE-A1E5-C862-AD7F592E6025}"/>
          </ac:spMkLst>
        </pc:spChg>
      </pc:sldChg>
      <pc:sldChg chg="addSp delSp modSp mod">
        <pc:chgData name="Latter, Jessie" userId="844709ae-b2dd-4cfe-a34e-df86714d421b" providerId="ADAL" clId="{AA88528A-4AF1-4EAF-9544-9C72D95692B0}" dt="2023-09-12T20:58:06.001" v="4"/>
        <pc:sldMkLst>
          <pc:docMk/>
          <pc:sldMk cId="1558320925" sldId="279"/>
        </pc:sldMkLst>
        <pc:picChg chg="del">
          <ac:chgData name="Latter, Jessie" userId="844709ae-b2dd-4cfe-a34e-df86714d421b" providerId="ADAL" clId="{AA88528A-4AF1-4EAF-9544-9C72D95692B0}" dt="2023-09-12T20:58:05.242" v="3" actId="478"/>
          <ac:picMkLst>
            <pc:docMk/>
            <pc:sldMk cId="1558320925" sldId="279"/>
            <ac:picMk id="3" creationId="{8B86C72A-CF9C-E574-6FA4-D770ACB2F2D9}"/>
          </ac:picMkLst>
        </pc:picChg>
        <pc:picChg chg="add del mod">
          <ac:chgData name="Latter, Jessie" userId="844709ae-b2dd-4cfe-a34e-df86714d421b" providerId="ADAL" clId="{AA88528A-4AF1-4EAF-9544-9C72D95692B0}" dt="2023-09-12T20:58:04.219" v="2"/>
          <ac:picMkLst>
            <pc:docMk/>
            <pc:sldMk cId="1558320925" sldId="279"/>
            <ac:picMk id="4" creationId="{C3AE2B05-8789-A0CB-56E3-7E6CA6046E30}"/>
          </ac:picMkLst>
        </pc:picChg>
        <pc:picChg chg="add mod">
          <ac:chgData name="Latter, Jessie" userId="844709ae-b2dd-4cfe-a34e-df86714d421b" providerId="ADAL" clId="{AA88528A-4AF1-4EAF-9544-9C72D95692B0}" dt="2023-09-12T20:58:06.001" v="4"/>
          <ac:picMkLst>
            <pc:docMk/>
            <pc:sldMk cId="1558320925" sldId="279"/>
            <ac:picMk id="5" creationId="{52F7D396-5C96-DC5C-0D10-E7720B9DB0C2}"/>
          </ac:picMkLst>
        </pc:picChg>
      </pc:sldChg>
    </pc:docChg>
  </pc:docChgLst>
  <pc:docChgLst>
    <pc:chgData name="Nadeau, Robert" userId="S::robert.nadeau@cisa.dhs.gov::9c95530d-a191-478a-8c8c-5df31270b036" providerId="AD" clId="Web-{EEADC1F4-F6CB-481A-9FFE-C91B4C2F84E2}"/>
    <pc:docChg chg="sldOrd">
      <pc:chgData name="Nadeau, Robert" userId="S::robert.nadeau@cisa.dhs.gov::9c95530d-a191-478a-8c8c-5df31270b036" providerId="AD" clId="Web-{EEADC1F4-F6CB-481A-9FFE-C91B4C2F84E2}" dt="2023-09-12T20:49:44.931" v="0"/>
      <pc:docMkLst>
        <pc:docMk/>
      </pc:docMkLst>
      <pc:sldChg chg="ord">
        <pc:chgData name="Nadeau, Robert" userId="S::robert.nadeau@cisa.dhs.gov::9c95530d-a191-478a-8c8c-5df31270b036" providerId="AD" clId="Web-{EEADC1F4-F6CB-481A-9FFE-C91B4C2F84E2}" dt="2023-09-12T20:49:44.931" v="0"/>
        <pc:sldMkLst>
          <pc:docMk/>
          <pc:sldMk cId="925024293" sldId="278"/>
        </pc:sldMkLst>
      </pc:sldChg>
    </pc:docChg>
  </pc:docChgLst>
  <pc:docChgLst>
    <pc:chgData name="Nadeau, Robert" userId="S::robert.nadeau@cisa.dhs.gov::9c95530d-a191-478a-8c8c-5df31270b036" providerId="AD" clId="Web-{B8121CB1-3D63-C732-E750-363F89383517}"/>
    <pc:docChg chg="modSld">
      <pc:chgData name="Nadeau, Robert" userId="S::robert.nadeau@cisa.dhs.gov::9c95530d-a191-478a-8c8c-5df31270b036" providerId="AD" clId="Web-{B8121CB1-3D63-C732-E750-363F89383517}" dt="2023-09-12T20:53:54.918" v="1" actId="1076"/>
      <pc:docMkLst>
        <pc:docMk/>
      </pc:docMkLst>
      <pc:sldChg chg="addSp modSp">
        <pc:chgData name="Nadeau, Robert" userId="S::robert.nadeau@cisa.dhs.gov::9c95530d-a191-478a-8c8c-5df31270b036" providerId="AD" clId="Web-{B8121CB1-3D63-C732-E750-363F89383517}" dt="2023-09-12T20:53:54.918" v="1" actId="1076"/>
        <pc:sldMkLst>
          <pc:docMk/>
          <pc:sldMk cId="1558320925" sldId="279"/>
        </pc:sldMkLst>
        <pc:picChg chg="add mod">
          <ac:chgData name="Nadeau, Robert" userId="S::robert.nadeau@cisa.dhs.gov::9c95530d-a191-478a-8c8c-5df31270b036" providerId="AD" clId="Web-{B8121CB1-3D63-C732-E750-363F89383517}" dt="2023-09-12T20:53:54.918" v="1" actId="1076"/>
          <ac:picMkLst>
            <pc:docMk/>
            <pc:sldMk cId="1558320925" sldId="279"/>
            <ac:picMk id="3" creationId="{8B86C72A-CF9C-E574-6FA4-D770ACB2F2D9}"/>
          </ac:picMkLst>
        </pc:picChg>
      </pc:sldChg>
    </pc:docChg>
  </pc:docChgLst>
  <pc:docChgLst>
    <pc:chgData name="Latter, Jessie" userId="844709ae-b2dd-4cfe-a34e-df86714d421b" providerId="ADAL" clId="{09A6B30F-38EF-43AE-8E66-2F53691FBFEB}"/>
    <pc:docChg chg="undo custSel modSld">
      <pc:chgData name="Latter, Jessie" userId="844709ae-b2dd-4cfe-a34e-df86714d421b" providerId="ADAL" clId="{09A6B30F-38EF-43AE-8E66-2F53691FBFEB}" dt="2023-09-07T15:29:04.763" v="261" actId="207"/>
      <pc:docMkLst>
        <pc:docMk/>
      </pc:docMkLst>
      <pc:sldChg chg="modSp mod delCm">
        <pc:chgData name="Latter, Jessie" userId="844709ae-b2dd-4cfe-a34e-df86714d421b" providerId="ADAL" clId="{09A6B30F-38EF-43AE-8E66-2F53691FBFEB}" dt="2023-09-07T15:25:21.358" v="53" actId="6549"/>
        <pc:sldMkLst>
          <pc:docMk/>
          <pc:sldMk cId="3017548270" sldId="258"/>
        </pc:sldMkLst>
        <pc:spChg chg="mod">
          <ac:chgData name="Latter, Jessie" userId="844709ae-b2dd-4cfe-a34e-df86714d421b" providerId="ADAL" clId="{09A6B30F-38EF-43AE-8E66-2F53691FBFEB}" dt="2023-09-07T15:25:21.358" v="53" actId="6549"/>
          <ac:spMkLst>
            <pc:docMk/>
            <pc:sldMk cId="3017548270" sldId="258"/>
            <ac:spMk id="16" creationId="{B84503DC-70CE-1115-6210-A5A59C63486A}"/>
          </ac:spMkLst>
        </pc:spChg>
        <pc:picChg chg="mod">
          <ac:chgData name="Latter, Jessie" userId="844709ae-b2dd-4cfe-a34e-df86714d421b" providerId="ADAL" clId="{09A6B30F-38EF-43AE-8E66-2F53691FBFEB}" dt="2023-09-07T15:25:15.902" v="52" actId="1076"/>
          <ac:picMkLst>
            <pc:docMk/>
            <pc:sldMk cId="3017548270" sldId="258"/>
            <ac:picMk id="4" creationId="{7FC0BFBC-D3B9-7A53-A5D5-B5C2F9B79BD8}"/>
          </ac:picMkLst>
        </pc:picChg>
      </pc:sldChg>
      <pc:sldChg chg="addSp delSp modSp mod">
        <pc:chgData name="Latter, Jessie" userId="844709ae-b2dd-4cfe-a34e-df86714d421b" providerId="ADAL" clId="{09A6B30F-38EF-43AE-8E66-2F53691FBFEB}" dt="2023-09-07T15:25:57.628" v="57" actId="478"/>
        <pc:sldMkLst>
          <pc:docMk/>
          <pc:sldMk cId="1489495769" sldId="261"/>
        </pc:sldMkLst>
        <pc:spChg chg="add del mod">
          <ac:chgData name="Latter, Jessie" userId="844709ae-b2dd-4cfe-a34e-df86714d421b" providerId="ADAL" clId="{09A6B30F-38EF-43AE-8E66-2F53691FBFEB}" dt="2023-09-07T15:25:39.524" v="55"/>
          <ac:spMkLst>
            <pc:docMk/>
            <pc:sldMk cId="1489495769" sldId="261"/>
            <ac:spMk id="2" creationId="{AAD78987-6940-57E8-FD50-0103094A74BC}"/>
          </ac:spMkLst>
        </pc:spChg>
        <pc:spChg chg="mod">
          <ac:chgData name="Latter, Jessie" userId="844709ae-b2dd-4cfe-a34e-df86714d421b" providerId="ADAL" clId="{09A6B30F-38EF-43AE-8E66-2F53691FBFEB}" dt="2023-09-07T15:25:39.524" v="55"/>
          <ac:spMkLst>
            <pc:docMk/>
            <pc:sldMk cId="1489495769" sldId="261"/>
            <ac:spMk id="3" creationId="{3D2DE077-EE1D-C1BE-F496-865D7E9087C9}"/>
          </ac:spMkLst>
        </pc:spChg>
        <pc:spChg chg="add del mod">
          <ac:chgData name="Latter, Jessie" userId="844709ae-b2dd-4cfe-a34e-df86714d421b" providerId="ADAL" clId="{09A6B30F-38EF-43AE-8E66-2F53691FBFEB}" dt="2023-09-07T15:25:39.524" v="55"/>
          <ac:spMkLst>
            <pc:docMk/>
            <pc:sldMk cId="1489495769" sldId="261"/>
            <ac:spMk id="4" creationId="{C83EC675-1B15-C6E5-E21B-078F310F7FB1}"/>
          </ac:spMkLst>
        </pc:spChg>
        <pc:spChg chg="del mod">
          <ac:chgData name="Latter, Jessie" userId="844709ae-b2dd-4cfe-a34e-df86714d421b" providerId="ADAL" clId="{09A6B30F-38EF-43AE-8E66-2F53691FBFEB}" dt="2023-09-07T15:25:57.628" v="57" actId="478"/>
          <ac:spMkLst>
            <pc:docMk/>
            <pc:sldMk cId="1489495769" sldId="261"/>
            <ac:spMk id="5" creationId="{BA331E4C-3F4A-5E49-F907-B07D17856C36}"/>
          </ac:spMkLst>
        </pc:spChg>
        <pc:spChg chg="add del mod">
          <ac:chgData name="Latter, Jessie" userId="844709ae-b2dd-4cfe-a34e-df86714d421b" providerId="ADAL" clId="{09A6B30F-38EF-43AE-8E66-2F53691FBFEB}" dt="2023-09-07T15:25:39.524" v="55"/>
          <ac:spMkLst>
            <pc:docMk/>
            <pc:sldMk cId="1489495769" sldId="261"/>
            <ac:spMk id="6" creationId="{347A5159-A843-B060-6770-C1010FBF47C4}"/>
          </ac:spMkLst>
        </pc:spChg>
        <pc:spChg chg="mod">
          <ac:chgData name="Latter, Jessie" userId="844709ae-b2dd-4cfe-a34e-df86714d421b" providerId="ADAL" clId="{09A6B30F-38EF-43AE-8E66-2F53691FBFEB}" dt="2023-09-07T15:25:39.524" v="55"/>
          <ac:spMkLst>
            <pc:docMk/>
            <pc:sldMk cId="1489495769" sldId="261"/>
            <ac:spMk id="203" creationId="{00000000-0000-0000-0000-000000000000}"/>
          </ac:spMkLst>
        </pc:spChg>
        <pc:spChg chg="mod">
          <ac:chgData name="Latter, Jessie" userId="844709ae-b2dd-4cfe-a34e-df86714d421b" providerId="ADAL" clId="{09A6B30F-38EF-43AE-8E66-2F53691FBFEB}" dt="2023-09-07T15:25:39.524" v="55"/>
          <ac:spMkLst>
            <pc:docMk/>
            <pc:sldMk cId="1489495769" sldId="261"/>
            <ac:spMk id="204" creationId="{00000000-0000-0000-0000-000000000000}"/>
          </ac:spMkLst>
        </pc:spChg>
      </pc:sldChg>
      <pc:sldChg chg="modSp mod delCm modCm">
        <pc:chgData name="Latter, Jessie" userId="844709ae-b2dd-4cfe-a34e-df86714d421b" providerId="ADAL" clId="{09A6B30F-38EF-43AE-8E66-2F53691FBFEB}" dt="2023-09-07T15:26:28.544" v="64" actId="207"/>
        <pc:sldMkLst>
          <pc:docMk/>
          <pc:sldMk cId="284191416" sldId="269"/>
        </pc:sldMkLst>
        <pc:spChg chg="mod">
          <ac:chgData name="Latter, Jessie" userId="844709ae-b2dd-4cfe-a34e-df86714d421b" providerId="ADAL" clId="{09A6B30F-38EF-43AE-8E66-2F53691FBFEB}" dt="2023-09-07T15:26:28.544" v="64" actId="207"/>
          <ac:spMkLst>
            <pc:docMk/>
            <pc:sldMk cId="284191416" sldId="269"/>
            <ac:spMk id="12" creationId="{5B70B87E-2B83-6545-D6C4-4179BE0CF9A8}"/>
          </ac:spMkLst>
        </pc:spChg>
      </pc:sldChg>
      <pc:sldChg chg="modSp mod delCm">
        <pc:chgData name="Latter, Jessie" userId="844709ae-b2dd-4cfe-a34e-df86714d421b" providerId="ADAL" clId="{09A6B30F-38EF-43AE-8E66-2F53691FBFEB}" dt="2023-09-07T15:28:49.112" v="260"/>
        <pc:sldMkLst>
          <pc:docMk/>
          <pc:sldMk cId="1316001897" sldId="271"/>
        </pc:sldMkLst>
        <pc:spChg chg="mod">
          <ac:chgData name="Latter, Jessie" userId="844709ae-b2dd-4cfe-a34e-df86714d421b" providerId="ADAL" clId="{09A6B30F-38EF-43AE-8E66-2F53691FBFEB}" dt="2023-09-07T15:28:44.443" v="259" actId="404"/>
          <ac:spMkLst>
            <pc:docMk/>
            <pc:sldMk cId="1316001897" sldId="271"/>
            <ac:spMk id="10" creationId="{CAF6B9C8-153D-1337-1BD8-94D2B3B13DE9}"/>
          </ac:spMkLst>
        </pc:spChg>
      </pc:sldChg>
      <pc:sldChg chg="modSp mod delCm">
        <pc:chgData name="Latter, Jessie" userId="844709ae-b2dd-4cfe-a34e-df86714d421b" providerId="ADAL" clId="{09A6B30F-38EF-43AE-8E66-2F53691FBFEB}" dt="2023-09-07T15:28:36.403" v="258"/>
        <pc:sldMkLst>
          <pc:docMk/>
          <pc:sldMk cId="1225360197" sldId="272"/>
        </pc:sldMkLst>
        <pc:spChg chg="mod">
          <ac:chgData name="Latter, Jessie" userId="844709ae-b2dd-4cfe-a34e-df86714d421b" providerId="ADAL" clId="{09A6B30F-38EF-43AE-8E66-2F53691FBFEB}" dt="2023-09-07T15:21:02.070" v="2" actId="1036"/>
          <ac:spMkLst>
            <pc:docMk/>
            <pc:sldMk cId="1225360197" sldId="272"/>
            <ac:spMk id="5" creationId="{22368713-C350-9E36-A10D-A01F9645E5D8}"/>
          </ac:spMkLst>
        </pc:spChg>
        <pc:spChg chg="mod">
          <ac:chgData name="Latter, Jessie" userId="844709ae-b2dd-4cfe-a34e-df86714d421b" providerId="ADAL" clId="{09A6B30F-38EF-43AE-8E66-2F53691FBFEB}" dt="2023-09-07T15:28:28.818" v="257" actId="404"/>
          <ac:spMkLst>
            <pc:docMk/>
            <pc:sldMk cId="1225360197" sldId="272"/>
            <ac:spMk id="153" creationId="{00000000-0000-0000-0000-000000000000}"/>
          </ac:spMkLst>
        </pc:spChg>
      </pc:sldChg>
      <pc:sldChg chg="modSp mod">
        <pc:chgData name="Latter, Jessie" userId="844709ae-b2dd-4cfe-a34e-df86714d421b" providerId="ADAL" clId="{09A6B30F-38EF-43AE-8E66-2F53691FBFEB}" dt="2023-09-07T15:29:04.763" v="261" actId="207"/>
        <pc:sldMkLst>
          <pc:docMk/>
          <pc:sldMk cId="4044435188" sldId="277"/>
        </pc:sldMkLst>
        <pc:spChg chg="mod">
          <ac:chgData name="Latter, Jessie" userId="844709ae-b2dd-4cfe-a34e-df86714d421b" providerId="ADAL" clId="{09A6B30F-38EF-43AE-8E66-2F53691FBFEB}" dt="2023-09-07T15:29:04.763" v="261" actId="207"/>
          <ac:spMkLst>
            <pc:docMk/>
            <pc:sldMk cId="4044435188" sldId="277"/>
            <ac:spMk id="7" creationId="{583468C8-8107-3713-06A6-12E2B44A3470}"/>
          </ac:spMkLst>
        </pc:spChg>
      </pc:sldChg>
    </pc:docChg>
  </pc:docChgLst>
  <pc:docChgLst>
    <pc:chgData name="Latter, Jessie" userId="844709ae-b2dd-4cfe-a34e-df86714d421b" providerId="ADAL" clId="{A46E9E3D-0F0E-41A5-8BCF-7B47D35DAD23}"/>
    <pc:docChg chg="modSld delMainMaster">
      <pc:chgData name="Latter, Jessie" userId="844709ae-b2dd-4cfe-a34e-df86714d421b" providerId="ADAL" clId="{A46E9E3D-0F0E-41A5-8BCF-7B47D35DAD23}" dt="2023-08-25T20:14:25.402" v="24" actId="2696"/>
      <pc:docMkLst>
        <pc:docMk/>
      </pc:docMkLst>
      <pc:sldChg chg="addSp delSp modSp">
        <pc:chgData name="Latter, Jessie" userId="844709ae-b2dd-4cfe-a34e-df86714d421b" providerId="ADAL" clId="{A46E9E3D-0F0E-41A5-8BCF-7B47D35DAD23}" dt="2023-08-25T20:14:12.478" v="1"/>
        <pc:sldMkLst>
          <pc:docMk/>
          <pc:sldMk cId="3017548270" sldId="258"/>
        </pc:sldMkLst>
        <pc:spChg chg="add del mod">
          <ac:chgData name="Latter, Jessie" userId="844709ae-b2dd-4cfe-a34e-df86714d421b" providerId="ADAL" clId="{A46E9E3D-0F0E-41A5-8BCF-7B47D35DAD23}" dt="2023-08-25T20:14:12.478" v="1"/>
          <ac:spMkLst>
            <pc:docMk/>
            <pc:sldMk cId="3017548270" sldId="258"/>
            <ac:spMk id="2" creationId="{2B8FE5D0-2C8A-29BF-4B59-529EDB0FD90C}"/>
          </ac:spMkLst>
        </pc:spChg>
        <pc:spChg chg="add del mod">
          <ac:chgData name="Latter, Jessie" userId="844709ae-b2dd-4cfe-a34e-df86714d421b" providerId="ADAL" clId="{A46E9E3D-0F0E-41A5-8BCF-7B47D35DAD23}" dt="2023-08-25T20:14:12.478" v="1"/>
          <ac:spMkLst>
            <pc:docMk/>
            <pc:sldMk cId="3017548270" sldId="258"/>
            <ac:spMk id="3" creationId="{C134B0B4-8457-61F6-3042-0B82221D3555}"/>
          </ac:spMkLst>
        </pc:spChg>
        <pc:spChg chg="mod">
          <ac:chgData name="Latter, Jessie" userId="844709ae-b2dd-4cfe-a34e-df86714d421b" providerId="ADAL" clId="{A46E9E3D-0F0E-41A5-8BCF-7B47D35DAD23}" dt="2023-08-25T20:14:12.478" v="1"/>
          <ac:spMkLst>
            <pc:docMk/>
            <pc:sldMk cId="3017548270" sldId="258"/>
            <ac:spMk id="11" creationId="{E43A2E92-58E3-2BDA-C28E-6E4C6B09183E}"/>
          </ac:spMkLst>
        </pc:spChg>
        <pc:spChg chg="mod">
          <ac:chgData name="Latter, Jessie" userId="844709ae-b2dd-4cfe-a34e-df86714d421b" providerId="ADAL" clId="{A46E9E3D-0F0E-41A5-8BCF-7B47D35DAD23}" dt="2023-08-25T20:14:12.478" v="1"/>
          <ac:spMkLst>
            <pc:docMk/>
            <pc:sldMk cId="3017548270" sldId="258"/>
            <ac:spMk id="16" creationId="{B84503DC-70CE-1115-6210-A5A59C63486A}"/>
          </ac:spMkLst>
        </pc:spChg>
      </pc:sldChg>
      <pc:sldMasterChg chg="del delSldLayout">
        <pc:chgData name="Latter, Jessie" userId="844709ae-b2dd-4cfe-a34e-df86714d421b" providerId="ADAL" clId="{A46E9E3D-0F0E-41A5-8BCF-7B47D35DAD23}" dt="2023-08-25T20:14:25.402" v="24" actId="2696"/>
        <pc:sldMasterMkLst>
          <pc:docMk/>
          <pc:sldMasterMk cId="0" sldId="2147483648"/>
        </pc:sldMasterMkLst>
        <pc:sldLayoutChg chg="del">
          <pc:chgData name="Latter, Jessie" userId="844709ae-b2dd-4cfe-a34e-df86714d421b" providerId="ADAL" clId="{A46E9E3D-0F0E-41A5-8BCF-7B47D35DAD23}" dt="2023-08-25T20:14:25.400" v="13" actId="2696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Latter, Jessie" userId="844709ae-b2dd-4cfe-a34e-df86714d421b" providerId="ADAL" clId="{A46E9E3D-0F0E-41A5-8BCF-7B47D35DAD23}" dt="2023-08-25T20:14:25.402" v="14" actId="2696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Latter, Jessie" userId="844709ae-b2dd-4cfe-a34e-df86714d421b" providerId="ADAL" clId="{A46E9E3D-0F0E-41A5-8BCF-7B47D35DAD23}" dt="2023-08-25T20:14:25.402" v="15" actId="2696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Latter, Jessie" userId="844709ae-b2dd-4cfe-a34e-df86714d421b" providerId="ADAL" clId="{A46E9E3D-0F0E-41A5-8BCF-7B47D35DAD23}" dt="2023-08-25T20:14:25.402" v="16" actId="2696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Latter, Jessie" userId="844709ae-b2dd-4cfe-a34e-df86714d421b" providerId="ADAL" clId="{A46E9E3D-0F0E-41A5-8BCF-7B47D35DAD23}" dt="2023-08-25T20:14:25.402" v="17" actId="2696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Latter, Jessie" userId="844709ae-b2dd-4cfe-a34e-df86714d421b" providerId="ADAL" clId="{A46E9E3D-0F0E-41A5-8BCF-7B47D35DAD23}" dt="2023-08-25T20:14:25.402" v="18" actId="2696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Latter, Jessie" userId="844709ae-b2dd-4cfe-a34e-df86714d421b" providerId="ADAL" clId="{A46E9E3D-0F0E-41A5-8BCF-7B47D35DAD23}" dt="2023-08-25T20:14:25.402" v="19" actId="2696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Latter, Jessie" userId="844709ae-b2dd-4cfe-a34e-df86714d421b" providerId="ADAL" clId="{A46E9E3D-0F0E-41A5-8BCF-7B47D35DAD23}" dt="2023-08-25T20:14:25.402" v="20" actId="2696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Latter, Jessie" userId="844709ae-b2dd-4cfe-a34e-df86714d421b" providerId="ADAL" clId="{A46E9E3D-0F0E-41A5-8BCF-7B47D35DAD23}" dt="2023-08-25T20:14:25.402" v="21" actId="2696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Latter, Jessie" userId="844709ae-b2dd-4cfe-a34e-df86714d421b" providerId="ADAL" clId="{A46E9E3D-0F0E-41A5-8BCF-7B47D35DAD23}" dt="2023-08-25T20:14:25.402" v="22" actId="2696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Latter, Jessie" userId="844709ae-b2dd-4cfe-a34e-df86714d421b" providerId="ADAL" clId="{A46E9E3D-0F0E-41A5-8BCF-7B47D35DAD23}" dt="2023-08-25T20:14:25.402" v="23" actId="2696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del delSldLayout">
        <pc:chgData name="Latter, Jessie" userId="844709ae-b2dd-4cfe-a34e-df86714d421b" providerId="ADAL" clId="{A46E9E3D-0F0E-41A5-8BCF-7B47D35DAD23}" dt="2023-08-25T20:14:24.746" v="12" actId="2696"/>
        <pc:sldMasterMkLst>
          <pc:docMk/>
          <pc:sldMasterMk cId="4276049326" sldId="2147483955"/>
        </pc:sldMasterMkLst>
        <pc:sldLayoutChg chg="del">
          <pc:chgData name="Latter, Jessie" userId="844709ae-b2dd-4cfe-a34e-df86714d421b" providerId="ADAL" clId="{A46E9E3D-0F0E-41A5-8BCF-7B47D35DAD23}" dt="2023-08-25T20:14:24.735" v="2" actId="2696"/>
          <pc:sldLayoutMkLst>
            <pc:docMk/>
            <pc:sldMasterMk cId="4276049326" sldId="2147483955"/>
            <pc:sldLayoutMk cId="4018790882" sldId="2147483956"/>
          </pc:sldLayoutMkLst>
        </pc:sldLayoutChg>
        <pc:sldLayoutChg chg="del">
          <pc:chgData name="Latter, Jessie" userId="844709ae-b2dd-4cfe-a34e-df86714d421b" providerId="ADAL" clId="{A46E9E3D-0F0E-41A5-8BCF-7B47D35DAD23}" dt="2023-08-25T20:14:24.735" v="3" actId="2696"/>
          <pc:sldLayoutMkLst>
            <pc:docMk/>
            <pc:sldMasterMk cId="4276049326" sldId="2147483955"/>
            <pc:sldLayoutMk cId="2680482488" sldId="2147483957"/>
          </pc:sldLayoutMkLst>
        </pc:sldLayoutChg>
        <pc:sldLayoutChg chg="del">
          <pc:chgData name="Latter, Jessie" userId="844709ae-b2dd-4cfe-a34e-df86714d421b" providerId="ADAL" clId="{A46E9E3D-0F0E-41A5-8BCF-7B47D35DAD23}" dt="2023-08-25T20:14:24.735" v="5" actId="2696"/>
          <pc:sldLayoutMkLst>
            <pc:docMk/>
            <pc:sldMasterMk cId="4276049326" sldId="2147483955"/>
            <pc:sldLayoutMk cId="709603336" sldId="2147483958"/>
          </pc:sldLayoutMkLst>
        </pc:sldLayoutChg>
        <pc:sldLayoutChg chg="del">
          <pc:chgData name="Latter, Jessie" userId="844709ae-b2dd-4cfe-a34e-df86714d421b" providerId="ADAL" clId="{A46E9E3D-0F0E-41A5-8BCF-7B47D35DAD23}" dt="2023-08-25T20:14:24.735" v="6" actId="2696"/>
          <pc:sldLayoutMkLst>
            <pc:docMk/>
            <pc:sldMasterMk cId="4276049326" sldId="2147483955"/>
            <pc:sldLayoutMk cId="3067833750" sldId="2147483959"/>
          </pc:sldLayoutMkLst>
        </pc:sldLayoutChg>
        <pc:sldLayoutChg chg="del">
          <pc:chgData name="Latter, Jessie" userId="844709ae-b2dd-4cfe-a34e-df86714d421b" providerId="ADAL" clId="{A46E9E3D-0F0E-41A5-8BCF-7B47D35DAD23}" dt="2023-08-25T20:14:24.746" v="8" actId="2696"/>
          <pc:sldLayoutMkLst>
            <pc:docMk/>
            <pc:sldMasterMk cId="4276049326" sldId="2147483955"/>
            <pc:sldLayoutMk cId="842835013" sldId="2147483960"/>
          </pc:sldLayoutMkLst>
        </pc:sldLayoutChg>
        <pc:sldLayoutChg chg="del">
          <pc:chgData name="Latter, Jessie" userId="844709ae-b2dd-4cfe-a34e-df86714d421b" providerId="ADAL" clId="{A46E9E3D-0F0E-41A5-8BCF-7B47D35DAD23}" dt="2023-08-25T20:14:24.746" v="10" actId="2696"/>
          <pc:sldLayoutMkLst>
            <pc:docMk/>
            <pc:sldMasterMk cId="4276049326" sldId="2147483955"/>
            <pc:sldLayoutMk cId="1510303995" sldId="2147483961"/>
          </pc:sldLayoutMkLst>
        </pc:sldLayoutChg>
        <pc:sldLayoutChg chg="del">
          <pc:chgData name="Latter, Jessie" userId="844709ae-b2dd-4cfe-a34e-df86714d421b" providerId="ADAL" clId="{A46E9E3D-0F0E-41A5-8BCF-7B47D35DAD23}" dt="2023-08-25T20:14:24.746" v="11" actId="2696"/>
          <pc:sldLayoutMkLst>
            <pc:docMk/>
            <pc:sldMasterMk cId="4276049326" sldId="2147483955"/>
            <pc:sldLayoutMk cId="3584001860" sldId="2147483962"/>
          </pc:sldLayoutMkLst>
        </pc:sldLayoutChg>
        <pc:sldLayoutChg chg="del">
          <pc:chgData name="Latter, Jessie" userId="844709ae-b2dd-4cfe-a34e-df86714d421b" providerId="ADAL" clId="{A46E9E3D-0F0E-41A5-8BCF-7B47D35DAD23}" dt="2023-08-25T20:14:24.746" v="9" actId="2696"/>
          <pc:sldLayoutMkLst>
            <pc:docMk/>
            <pc:sldMasterMk cId="4276049326" sldId="2147483955"/>
            <pc:sldLayoutMk cId="1098565625" sldId="2147483963"/>
          </pc:sldLayoutMkLst>
        </pc:sldLayoutChg>
        <pc:sldLayoutChg chg="del">
          <pc:chgData name="Latter, Jessie" userId="844709ae-b2dd-4cfe-a34e-df86714d421b" providerId="ADAL" clId="{A46E9E3D-0F0E-41A5-8BCF-7B47D35DAD23}" dt="2023-08-25T20:14:24.746" v="7" actId="2696"/>
          <pc:sldLayoutMkLst>
            <pc:docMk/>
            <pc:sldMasterMk cId="4276049326" sldId="2147483955"/>
            <pc:sldLayoutMk cId="2893164896" sldId="2147483964"/>
          </pc:sldLayoutMkLst>
        </pc:sldLayoutChg>
        <pc:sldLayoutChg chg="del">
          <pc:chgData name="Latter, Jessie" userId="844709ae-b2dd-4cfe-a34e-df86714d421b" providerId="ADAL" clId="{A46E9E3D-0F0E-41A5-8BCF-7B47D35DAD23}" dt="2023-08-25T20:14:24.735" v="4" actId="2696"/>
          <pc:sldLayoutMkLst>
            <pc:docMk/>
            <pc:sldMasterMk cId="4276049326" sldId="2147483955"/>
            <pc:sldLayoutMk cId="205362272" sldId="2147483965"/>
          </pc:sldLayoutMkLst>
        </pc:sldLayoutChg>
      </pc:sldMasterChg>
    </pc:docChg>
  </pc:docChgLst>
  <pc:docChgLst>
    <pc:chgData name="Jennifer Cook" userId="S::jennifer@staysafeonline.org::2acc0ecb-095f-41a9-abd1-e3f5f1bb3f63" providerId="AD" clId="Web-{849A8C21-8A47-E1F2-BAC6-4177A7479B6B}"/>
    <pc:docChg chg="addSld delSld modSld addMainMaster">
      <pc:chgData name="Jennifer Cook" userId="S::jennifer@staysafeonline.org::2acc0ecb-095f-41a9-abd1-e3f5f1bb3f63" providerId="AD" clId="Web-{849A8C21-8A47-E1F2-BAC6-4177A7479B6B}" dt="2023-08-25T16:42:00.687" v="50"/>
      <pc:docMkLst>
        <pc:docMk/>
      </pc:docMkLst>
      <pc:sldChg chg="new del">
        <pc:chgData name="Jennifer Cook" userId="S::jennifer@staysafeonline.org::2acc0ecb-095f-41a9-abd1-e3f5f1bb3f63" providerId="AD" clId="Web-{849A8C21-8A47-E1F2-BAC6-4177A7479B6B}" dt="2023-08-25T16:42:00.687" v="50"/>
        <pc:sldMkLst>
          <pc:docMk/>
          <pc:sldMk cId="1481739945" sldId="256"/>
        </pc:sldMkLst>
      </pc:sldChg>
      <pc:sldChg chg="add">
        <pc:chgData name="Jennifer Cook" userId="S::jennifer@staysafeonline.org::2acc0ecb-095f-41a9-abd1-e3f5f1bb3f63" providerId="AD" clId="Web-{849A8C21-8A47-E1F2-BAC6-4177A7479B6B}" dt="2023-08-25T16:35:23.292" v="26"/>
        <pc:sldMkLst>
          <pc:docMk/>
          <pc:sldMk cId="2228477491" sldId="257"/>
        </pc:sldMkLst>
      </pc:sldChg>
      <pc:sldChg chg="add">
        <pc:chgData name="Jennifer Cook" userId="S::jennifer@staysafeonline.org::2acc0ecb-095f-41a9-abd1-e3f5f1bb3f63" providerId="AD" clId="Web-{849A8C21-8A47-E1F2-BAC6-4177A7479B6B}" dt="2023-08-25T16:35:23.464" v="27"/>
        <pc:sldMkLst>
          <pc:docMk/>
          <pc:sldMk cId="3017548270" sldId="258"/>
        </pc:sldMkLst>
      </pc:sldChg>
      <pc:sldChg chg="add">
        <pc:chgData name="Jennifer Cook" userId="S::jennifer@staysafeonline.org::2acc0ecb-095f-41a9-abd1-e3f5f1bb3f63" providerId="AD" clId="Web-{849A8C21-8A47-E1F2-BAC6-4177A7479B6B}" dt="2023-08-25T16:35:23.620" v="28"/>
        <pc:sldMkLst>
          <pc:docMk/>
          <pc:sldMk cId="1629112169" sldId="259"/>
        </pc:sldMkLst>
      </pc:sldChg>
      <pc:sldChg chg="add">
        <pc:chgData name="Jennifer Cook" userId="S::jennifer@staysafeonline.org::2acc0ecb-095f-41a9-abd1-e3f5f1bb3f63" providerId="AD" clId="Web-{849A8C21-8A47-E1F2-BAC6-4177A7479B6B}" dt="2023-08-25T16:35:24.026" v="29"/>
        <pc:sldMkLst>
          <pc:docMk/>
          <pc:sldMk cId="1293409759" sldId="260"/>
        </pc:sldMkLst>
      </pc:sldChg>
      <pc:sldChg chg="add">
        <pc:chgData name="Jennifer Cook" userId="S::jennifer@staysafeonline.org::2acc0ecb-095f-41a9-abd1-e3f5f1bb3f63" providerId="AD" clId="Web-{849A8C21-8A47-E1F2-BAC6-4177A7479B6B}" dt="2023-08-25T16:35:24.432" v="30"/>
        <pc:sldMkLst>
          <pc:docMk/>
          <pc:sldMk cId="1489495769" sldId="261"/>
        </pc:sldMkLst>
      </pc:sldChg>
      <pc:sldChg chg="add">
        <pc:chgData name="Jennifer Cook" userId="S::jennifer@staysafeonline.org::2acc0ecb-095f-41a9-abd1-e3f5f1bb3f63" providerId="AD" clId="Web-{849A8C21-8A47-E1F2-BAC6-4177A7479B6B}" dt="2023-08-25T16:35:24.620" v="31"/>
        <pc:sldMkLst>
          <pc:docMk/>
          <pc:sldMk cId="2595724250" sldId="262"/>
        </pc:sldMkLst>
      </pc:sldChg>
      <pc:sldChg chg="add">
        <pc:chgData name="Jennifer Cook" userId="S::jennifer@staysafeonline.org::2acc0ecb-095f-41a9-abd1-e3f5f1bb3f63" providerId="AD" clId="Web-{849A8C21-8A47-E1F2-BAC6-4177A7479B6B}" dt="2023-08-25T16:35:24.839" v="32"/>
        <pc:sldMkLst>
          <pc:docMk/>
          <pc:sldMk cId="685408904" sldId="263"/>
        </pc:sldMkLst>
      </pc:sldChg>
      <pc:sldChg chg="add">
        <pc:chgData name="Jennifer Cook" userId="S::jennifer@staysafeonline.org::2acc0ecb-095f-41a9-abd1-e3f5f1bb3f63" providerId="AD" clId="Web-{849A8C21-8A47-E1F2-BAC6-4177A7479B6B}" dt="2023-08-25T16:35:25.011" v="33"/>
        <pc:sldMkLst>
          <pc:docMk/>
          <pc:sldMk cId="3762106633" sldId="264"/>
        </pc:sldMkLst>
      </pc:sldChg>
      <pc:sldChg chg="add">
        <pc:chgData name="Jennifer Cook" userId="S::jennifer@staysafeonline.org::2acc0ecb-095f-41a9-abd1-e3f5f1bb3f63" providerId="AD" clId="Web-{849A8C21-8A47-E1F2-BAC6-4177A7479B6B}" dt="2023-08-25T16:35:25.214" v="34"/>
        <pc:sldMkLst>
          <pc:docMk/>
          <pc:sldMk cId="1184819170" sldId="265"/>
        </pc:sldMkLst>
      </pc:sldChg>
      <pc:sldChg chg="add">
        <pc:chgData name="Jennifer Cook" userId="S::jennifer@staysafeonline.org::2acc0ecb-095f-41a9-abd1-e3f5f1bb3f63" providerId="AD" clId="Web-{849A8C21-8A47-E1F2-BAC6-4177A7479B6B}" dt="2023-08-25T16:35:25.448" v="35"/>
        <pc:sldMkLst>
          <pc:docMk/>
          <pc:sldMk cId="2273311590" sldId="266"/>
        </pc:sldMkLst>
      </pc:sldChg>
      <pc:sldChg chg="add">
        <pc:chgData name="Jennifer Cook" userId="S::jennifer@staysafeonline.org::2acc0ecb-095f-41a9-abd1-e3f5f1bb3f63" providerId="AD" clId="Web-{849A8C21-8A47-E1F2-BAC6-4177A7479B6B}" dt="2023-08-25T16:35:25.636" v="36"/>
        <pc:sldMkLst>
          <pc:docMk/>
          <pc:sldMk cId="1559434666" sldId="267"/>
        </pc:sldMkLst>
      </pc:sldChg>
      <pc:sldChg chg="add">
        <pc:chgData name="Jennifer Cook" userId="S::jennifer@staysafeonline.org::2acc0ecb-095f-41a9-abd1-e3f5f1bb3f63" providerId="AD" clId="Web-{849A8C21-8A47-E1F2-BAC6-4177A7479B6B}" dt="2023-08-25T16:35:25.823" v="37"/>
        <pc:sldMkLst>
          <pc:docMk/>
          <pc:sldMk cId="852241085" sldId="268"/>
        </pc:sldMkLst>
      </pc:sldChg>
      <pc:sldChg chg="add">
        <pc:chgData name="Jennifer Cook" userId="S::jennifer@staysafeonline.org::2acc0ecb-095f-41a9-abd1-e3f5f1bb3f63" providerId="AD" clId="Web-{849A8C21-8A47-E1F2-BAC6-4177A7479B6B}" dt="2023-08-25T16:35:26.042" v="38"/>
        <pc:sldMkLst>
          <pc:docMk/>
          <pc:sldMk cId="284191416" sldId="269"/>
        </pc:sldMkLst>
      </pc:sldChg>
      <pc:sldChg chg="add">
        <pc:chgData name="Jennifer Cook" userId="S::jennifer@staysafeonline.org::2acc0ecb-095f-41a9-abd1-e3f5f1bb3f63" providerId="AD" clId="Web-{849A8C21-8A47-E1F2-BAC6-4177A7479B6B}" dt="2023-08-25T16:35:26.261" v="39"/>
        <pc:sldMkLst>
          <pc:docMk/>
          <pc:sldMk cId="4086214517" sldId="270"/>
        </pc:sldMkLst>
      </pc:sldChg>
      <pc:sldChg chg="add">
        <pc:chgData name="Jennifer Cook" userId="S::jennifer@staysafeonline.org::2acc0ecb-095f-41a9-abd1-e3f5f1bb3f63" providerId="AD" clId="Web-{849A8C21-8A47-E1F2-BAC6-4177A7479B6B}" dt="2023-08-25T16:35:26.417" v="40"/>
        <pc:sldMkLst>
          <pc:docMk/>
          <pc:sldMk cId="1316001897" sldId="271"/>
        </pc:sldMkLst>
      </pc:sldChg>
      <pc:sldChg chg="add">
        <pc:chgData name="Jennifer Cook" userId="S::jennifer@staysafeonline.org::2acc0ecb-095f-41a9-abd1-e3f5f1bb3f63" providerId="AD" clId="Web-{849A8C21-8A47-E1F2-BAC6-4177A7479B6B}" dt="2023-08-25T16:35:26.573" v="41"/>
        <pc:sldMkLst>
          <pc:docMk/>
          <pc:sldMk cId="1225360197" sldId="272"/>
        </pc:sldMkLst>
      </pc:sldChg>
      <pc:sldChg chg="add">
        <pc:chgData name="Jennifer Cook" userId="S::jennifer@staysafeonline.org::2acc0ecb-095f-41a9-abd1-e3f5f1bb3f63" providerId="AD" clId="Web-{849A8C21-8A47-E1F2-BAC6-4177A7479B6B}" dt="2023-08-25T16:35:26.745" v="42"/>
        <pc:sldMkLst>
          <pc:docMk/>
          <pc:sldMk cId="4089204749" sldId="273"/>
        </pc:sldMkLst>
      </pc:sldChg>
      <pc:sldChg chg="add">
        <pc:chgData name="Jennifer Cook" userId="S::jennifer@staysafeonline.org::2acc0ecb-095f-41a9-abd1-e3f5f1bb3f63" providerId="AD" clId="Web-{849A8C21-8A47-E1F2-BAC6-4177A7479B6B}" dt="2023-08-25T16:35:26.886" v="43"/>
        <pc:sldMkLst>
          <pc:docMk/>
          <pc:sldMk cId="1427868157" sldId="274"/>
        </pc:sldMkLst>
      </pc:sldChg>
      <pc:sldChg chg="add">
        <pc:chgData name="Jennifer Cook" userId="S::jennifer@staysafeonline.org::2acc0ecb-095f-41a9-abd1-e3f5f1bb3f63" providerId="AD" clId="Web-{849A8C21-8A47-E1F2-BAC6-4177A7479B6B}" dt="2023-08-25T16:35:27.573" v="44"/>
        <pc:sldMkLst>
          <pc:docMk/>
          <pc:sldMk cId="3344855536" sldId="275"/>
        </pc:sldMkLst>
      </pc:sldChg>
      <pc:sldChg chg="add">
        <pc:chgData name="Jennifer Cook" userId="S::jennifer@staysafeonline.org::2acc0ecb-095f-41a9-abd1-e3f5f1bb3f63" providerId="AD" clId="Web-{849A8C21-8A47-E1F2-BAC6-4177A7479B6B}" dt="2023-08-25T16:35:27.823" v="45"/>
        <pc:sldMkLst>
          <pc:docMk/>
          <pc:sldMk cId="3691279246" sldId="276"/>
        </pc:sldMkLst>
      </pc:sldChg>
      <pc:sldChg chg="add">
        <pc:chgData name="Jennifer Cook" userId="S::jennifer@staysafeonline.org::2acc0ecb-095f-41a9-abd1-e3f5f1bb3f63" providerId="AD" clId="Web-{849A8C21-8A47-E1F2-BAC6-4177A7479B6B}" dt="2023-08-25T16:35:27.964" v="46"/>
        <pc:sldMkLst>
          <pc:docMk/>
          <pc:sldMk cId="4044435188" sldId="277"/>
        </pc:sldMkLst>
      </pc:sldChg>
      <pc:sldChg chg="add">
        <pc:chgData name="Jennifer Cook" userId="S::jennifer@staysafeonline.org::2acc0ecb-095f-41a9-abd1-e3f5f1bb3f63" providerId="AD" clId="Web-{849A8C21-8A47-E1F2-BAC6-4177A7479B6B}" dt="2023-08-25T16:35:28.167" v="47"/>
        <pc:sldMkLst>
          <pc:docMk/>
          <pc:sldMk cId="925024293" sldId="278"/>
        </pc:sldMkLst>
      </pc:sldChg>
      <pc:sldChg chg="add delCm">
        <pc:chgData name="Jennifer Cook" userId="S::jennifer@staysafeonline.org::2acc0ecb-095f-41a9-abd1-e3f5f1bb3f63" providerId="AD" clId="Web-{849A8C21-8A47-E1F2-BAC6-4177A7479B6B}" dt="2023-08-25T16:41:58.327" v="49"/>
        <pc:sldMkLst>
          <pc:docMk/>
          <pc:sldMk cId="1558320925" sldId="279"/>
        </pc:sldMkLst>
      </pc:sldChg>
      <pc:sldChg chg="del">
        <pc:chgData name="Jennifer Cook" userId="S::jennifer@staysafeonline.org::2acc0ecb-095f-41a9-abd1-e3f5f1bb3f63" providerId="AD" clId="Web-{849A8C21-8A47-E1F2-BAC6-4177A7479B6B}" dt="2023-08-25T16:35:19.417" v="23"/>
        <pc:sldMkLst>
          <pc:docMk/>
          <pc:sldMk cId="497960654" sldId="372"/>
        </pc:sldMkLst>
      </pc:sldChg>
      <pc:sldChg chg="del">
        <pc:chgData name="Jennifer Cook" userId="S::jennifer@staysafeonline.org::2acc0ecb-095f-41a9-abd1-e3f5f1bb3f63" providerId="AD" clId="Web-{849A8C21-8A47-E1F2-BAC6-4177A7479B6B}" dt="2023-08-25T16:35:19.479" v="24"/>
        <pc:sldMkLst>
          <pc:docMk/>
          <pc:sldMk cId="3099660780" sldId="373"/>
        </pc:sldMkLst>
      </pc:sldChg>
      <pc:sldChg chg="del">
        <pc:chgData name="Jennifer Cook" userId="S::jennifer@staysafeonline.org::2acc0ecb-095f-41a9-abd1-e3f5f1bb3f63" providerId="AD" clId="Web-{849A8C21-8A47-E1F2-BAC6-4177A7479B6B}" dt="2023-08-25T16:35:19.307" v="22"/>
        <pc:sldMkLst>
          <pc:docMk/>
          <pc:sldMk cId="1032810408" sldId="390"/>
        </pc:sldMkLst>
      </pc:sldChg>
      <pc:sldChg chg="modSp del">
        <pc:chgData name="Jennifer Cook" userId="S::jennifer@staysafeonline.org::2acc0ecb-095f-41a9-abd1-e3f5f1bb3f63" providerId="AD" clId="Web-{849A8C21-8A47-E1F2-BAC6-4177A7479B6B}" dt="2023-08-25T16:35:19.151" v="17"/>
        <pc:sldMkLst>
          <pc:docMk/>
          <pc:sldMk cId="2675778241" sldId="393"/>
        </pc:sldMkLst>
        <pc:spChg chg="mod">
          <ac:chgData name="Jennifer Cook" userId="S::jennifer@staysafeonline.org::2acc0ecb-095f-41a9-abd1-e3f5f1bb3f63" providerId="AD" clId="Web-{849A8C21-8A47-E1F2-BAC6-4177A7479B6B}" dt="2023-08-25T16:17:54.801" v="14" actId="20577"/>
          <ac:spMkLst>
            <pc:docMk/>
            <pc:sldMk cId="2675778241" sldId="393"/>
            <ac:spMk id="4" creationId="{C8EB617C-A4E8-D0E2-9F47-5735966E47B5}"/>
          </ac:spMkLst>
        </pc:spChg>
      </pc:sldChg>
      <pc:sldChg chg="del">
        <pc:chgData name="Jennifer Cook" userId="S::jennifer@staysafeonline.org::2acc0ecb-095f-41a9-abd1-e3f5f1bb3f63" providerId="AD" clId="Web-{849A8C21-8A47-E1F2-BAC6-4177A7479B6B}" dt="2023-08-25T16:35:19.245" v="21"/>
        <pc:sldMkLst>
          <pc:docMk/>
          <pc:sldMk cId="69119987" sldId="406"/>
        </pc:sldMkLst>
      </pc:sldChg>
      <pc:sldChg chg="del">
        <pc:chgData name="Jennifer Cook" userId="S::jennifer@staysafeonline.org::2acc0ecb-095f-41a9-abd1-e3f5f1bb3f63" providerId="AD" clId="Web-{849A8C21-8A47-E1F2-BAC6-4177A7479B6B}" dt="2023-08-25T16:35:19.167" v="20"/>
        <pc:sldMkLst>
          <pc:docMk/>
          <pc:sldMk cId="656317739" sldId="408"/>
        </pc:sldMkLst>
      </pc:sldChg>
      <pc:sldChg chg="del">
        <pc:chgData name="Jennifer Cook" userId="S::jennifer@staysafeonline.org::2acc0ecb-095f-41a9-abd1-e3f5f1bb3f63" providerId="AD" clId="Web-{849A8C21-8A47-E1F2-BAC6-4177A7479B6B}" dt="2023-08-25T16:35:19.167" v="18"/>
        <pc:sldMkLst>
          <pc:docMk/>
          <pc:sldMk cId="693450408" sldId="409"/>
        </pc:sldMkLst>
      </pc:sldChg>
      <pc:sldChg chg="del">
        <pc:chgData name="Jennifer Cook" userId="S::jennifer@staysafeonline.org::2acc0ecb-095f-41a9-abd1-e3f5f1bb3f63" providerId="AD" clId="Web-{849A8C21-8A47-E1F2-BAC6-4177A7479B6B}" dt="2023-08-25T16:35:19.167" v="19"/>
        <pc:sldMkLst>
          <pc:docMk/>
          <pc:sldMk cId="4081158443" sldId="410"/>
        </pc:sldMkLst>
      </pc:sldChg>
      <pc:sldChg chg="del">
        <pc:chgData name="Jennifer Cook" userId="S::jennifer@staysafeonline.org::2acc0ecb-095f-41a9-abd1-e3f5f1bb3f63" providerId="AD" clId="Web-{849A8C21-8A47-E1F2-BAC6-4177A7479B6B}" dt="2023-08-25T16:35:19.088" v="15"/>
        <pc:sldMkLst>
          <pc:docMk/>
          <pc:sldMk cId="1455331750" sldId="413"/>
        </pc:sldMkLst>
      </pc:sldChg>
      <pc:sldChg chg="del">
        <pc:chgData name="Jennifer Cook" userId="S::jennifer@staysafeonline.org::2acc0ecb-095f-41a9-abd1-e3f5f1bb3f63" providerId="AD" clId="Web-{849A8C21-8A47-E1F2-BAC6-4177A7479B6B}" dt="2023-08-25T16:35:19.088" v="16"/>
        <pc:sldMkLst>
          <pc:docMk/>
          <pc:sldMk cId="2385688381" sldId="415"/>
        </pc:sldMkLst>
      </pc:sldChg>
      <pc:sldMasterChg chg="add addSldLayout">
        <pc:chgData name="Jennifer Cook" userId="S::jennifer@staysafeonline.org::2acc0ecb-095f-41a9-abd1-e3f5f1bb3f63" providerId="AD" clId="Web-{849A8C21-8A47-E1F2-BAC6-4177A7479B6B}" dt="2023-08-25T16:35:23.292" v="26"/>
        <pc:sldMasterMkLst>
          <pc:docMk/>
          <pc:sldMasterMk cId="3179327049" sldId="2147483660"/>
        </pc:sldMasterMkLst>
        <pc:sldLayoutChg chg="add">
          <pc:chgData name="Jennifer Cook" userId="S::jennifer@staysafeonline.org::2acc0ecb-095f-41a9-abd1-e3f5f1bb3f63" providerId="AD" clId="Web-{849A8C21-8A47-E1F2-BAC6-4177A7479B6B}" dt="2023-08-25T16:35:23.292" v="26"/>
          <pc:sldLayoutMkLst>
            <pc:docMk/>
            <pc:sldMasterMk cId="3179327049" sldId="2147483660"/>
            <pc:sldLayoutMk cId="1592766823" sldId="2147483661"/>
          </pc:sldLayoutMkLst>
        </pc:sldLayoutChg>
        <pc:sldLayoutChg chg="add">
          <pc:chgData name="Jennifer Cook" userId="S::jennifer@staysafeonline.org::2acc0ecb-095f-41a9-abd1-e3f5f1bb3f63" providerId="AD" clId="Web-{849A8C21-8A47-E1F2-BAC6-4177A7479B6B}" dt="2023-08-25T16:35:23.292" v="26"/>
          <pc:sldLayoutMkLst>
            <pc:docMk/>
            <pc:sldMasterMk cId="3179327049" sldId="2147483660"/>
            <pc:sldLayoutMk cId="3955325993" sldId="2147483662"/>
          </pc:sldLayoutMkLst>
        </pc:sldLayoutChg>
        <pc:sldLayoutChg chg="add">
          <pc:chgData name="Jennifer Cook" userId="S::jennifer@staysafeonline.org::2acc0ecb-095f-41a9-abd1-e3f5f1bb3f63" providerId="AD" clId="Web-{849A8C21-8A47-E1F2-BAC6-4177A7479B6B}" dt="2023-08-25T16:35:23.292" v="26"/>
          <pc:sldLayoutMkLst>
            <pc:docMk/>
            <pc:sldMasterMk cId="3179327049" sldId="2147483660"/>
            <pc:sldLayoutMk cId="1748672140" sldId="2147483663"/>
          </pc:sldLayoutMkLst>
        </pc:sldLayoutChg>
        <pc:sldLayoutChg chg="add">
          <pc:chgData name="Jennifer Cook" userId="S::jennifer@staysafeonline.org::2acc0ecb-095f-41a9-abd1-e3f5f1bb3f63" providerId="AD" clId="Web-{849A8C21-8A47-E1F2-BAC6-4177A7479B6B}" dt="2023-08-25T16:35:23.292" v="26"/>
          <pc:sldLayoutMkLst>
            <pc:docMk/>
            <pc:sldMasterMk cId="3179327049" sldId="2147483660"/>
            <pc:sldLayoutMk cId="1544355375" sldId="2147483664"/>
          </pc:sldLayoutMkLst>
        </pc:sldLayoutChg>
        <pc:sldLayoutChg chg="add">
          <pc:chgData name="Jennifer Cook" userId="S::jennifer@staysafeonline.org::2acc0ecb-095f-41a9-abd1-e3f5f1bb3f63" providerId="AD" clId="Web-{849A8C21-8A47-E1F2-BAC6-4177A7479B6B}" dt="2023-08-25T16:35:23.292" v="26"/>
          <pc:sldLayoutMkLst>
            <pc:docMk/>
            <pc:sldMasterMk cId="3179327049" sldId="2147483660"/>
            <pc:sldLayoutMk cId="910800879" sldId="2147483668"/>
          </pc:sldLayoutMkLst>
        </pc:sldLayoutChg>
      </pc:sldMasterChg>
    </pc:docChg>
  </pc:docChgLst>
  <pc:docChgLst>
    <pc:chgData name="Eannello, Caitlin" userId="S::caitlin.eannello@cisa.dhs.gov::7f5888e8-2d1c-44d8-a3ff-3715fc769e2a" providerId="AD" clId="Web-{079BA367-59D5-DC08-8F3D-05F80C6C5340}"/>
    <pc:docChg chg="modSld">
      <pc:chgData name="Eannello, Caitlin" userId="S::caitlin.eannello@cisa.dhs.gov::7f5888e8-2d1c-44d8-a3ff-3715fc769e2a" providerId="AD" clId="Web-{079BA367-59D5-DC08-8F3D-05F80C6C5340}" dt="2023-08-29T15:22:18.087" v="6" actId="20577"/>
      <pc:docMkLst>
        <pc:docMk/>
      </pc:docMkLst>
      <pc:sldChg chg="modSp addCm modCm">
        <pc:chgData name="Eannello, Caitlin" userId="S::caitlin.eannello@cisa.dhs.gov::7f5888e8-2d1c-44d8-a3ff-3715fc769e2a" providerId="AD" clId="Web-{079BA367-59D5-DC08-8F3D-05F80C6C5340}" dt="2023-08-29T15:22:18.087" v="6" actId="20577"/>
        <pc:sldMkLst>
          <pc:docMk/>
          <pc:sldMk cId="284191416" sldId="269"/>
        </pc:sldMkLst>
        <pc:spChg chg="mod">
          <ac:chgData name="Eannello, Caitlin" userId="S::caitlin.eannello@cisa.dhs.gov::7f5888e8-2d1c-44d8-a3ff-3715fc769e2a" providerId="AD" clId="Web-{079BA367-59D5-DC08-8F3D-05F80C6C5340}" dt="2023-08-29T15:22:18.087" v="6" actId="20577"/>
          <ac:spMkLst>
            <pc:docMk/>
            <pc:sldMk cId="284191416" sldId="269"/>
            <ac:spMk id="12" creationId="{5B70B87E-2B83-6545-D6C4-4179BE0CF9A8}"/>
          </ac:spMkLst>
        </pc:spChg>
      </pc:sldChg>
    </pc:docChg>
  </pc:docChgLst>
  <pc:docChgLst>
    <pc:chgData name="Eannello, Caitlin" userId="7f5888e8-2d1c-44d8-a3ff-3715fc769e2a" providerId="ADAL" clId="{8057707E-13A2-4614-A5ED-2C717B8E079A}"/>
    <pc:docChg chg="undo redo custSel modSld">
      <pc:chgData name="Eannello, Caitlin" userId="7f5888e8-2d1c-44d8-a3ff-3715fc769e2a" providerId="ADAL" clId="{8057707E-13A2-4614-A5ED-2C717B8E079A}" dt="2023-08-29T15:09:24.379" v="65"/>
      <pc:docMkLst>
        <pc:docMk/>
      </pc:docMkLst>
      <pc:sldChg chg="addCm">
        <pc:chgData name="Eannello, Caitlin" userId="7f5888e8-2d1c-44d8-a3ff-3715fc769e2a" providerId="ADAL" clId="{8057707E-13A2-4614-A5ED-2C717B8E079A}" dt="2023-08-29T15:09:24.379" v="65"/>
        <pc:sldMkLst>
          <pc:docMk/>
          <pc:sldMk cId="3017548270" sldId="258"/>
        </pc:sldMkLst>
      </pc:sldChg>
      <pc:sldChg chg="modSp mod">
        <pc:chgData name="Eannello, Caitlin" userId="7f5888e8-2d1c-44d8-a3ff-3715fc769e2a" providerId="ADAL" clId="{8057707E-13A2-4614-A5ED-2C717B8E079A}" dt="2023-08-29T15:08:23.936" v="64" actId="20577"/>
        <pc:sldMkLst>
          <pc:docMk/>
          <pc:sldMk cId="1293409759" sldId="260"/>
        </pc:sldMkLst>
        <pc:spChg chg="mod">
          <ac:chgData name="Eannello, Caitlin" userId="7f5888e8-2d1c-44d8-a3ff-3715fc769e2a" providerId="ADAL" clId="{8057707E-13A2-4614-A5ED-2C717B8E079A}" dt="2023-08-29T15:08:23.936" v="64" actId="20577"/>
          <ac:spMkLst>
            <pc:docMk/>
            <pc:sldMk cId="1293409759" sldId="260"/>
            <ac:spMk id="9" creationId="{B83D7B3F-7FC3-49AD-876B-7BA856665213}"/>
          </ac:spMkLst>
        </pc:spChg>
      </pc:sldChg>
      <pc:sldChg chg="modSp mod">
        <pc:chgData name="Eannello, Caitlin" userId="7f5888e8-2d1c-44d8-a3ff-3715fc769e2a" providerId="ADAL" clId="{8057707E-13A2-4614-A5ED-2C717B8E079A}" dt="2023-08-29T15:06:25.044" v="63" actId="20577"/>
        <pc:sldMkLst>
          <pc:docMk/>
          <pc:sldMk cId="852241085" sldId="268"/>
        </pc:sldMkLst>
        <pc:spChg chg="mod">
          <ac:chgData name="Eannello, Caitlin" userId="7f5888e8-2d1c-44d8-a3ff-3715fc769e2a" providerId="ADAL" clId="{8057707E-13A2-4614-A5ED-2C717B8E079A}" dt="2023-08-29T15:06:25.044" v="63" actId="20577"/>
          <ac:spMkLst>
            <pc:docMk/>
            <pc:sldMk cId="852241085" sldId="268"/>
            <ac:spMk id="12" creationId="{E5A8B694-3116-6199-A838-39E39AA334E2}"/>
          </ac:spMkLst>
        </pc:spChg>
      </pc:sldChg>
      <pc:sldChg chg="modSp mod">
        <pc:chgData name="Eannello, Caitlin" userId="7f5888e8-2d1c-44d8-a3ff-3715fc769e2a" providerId="ADAL" clId="{8057707E-13A2-4614-A5ED-2C717B8E079A}" dt="2023-08-29T15:05:57.273" v="60" actId="400"/>
        <pc:sldMkLst>
          <pc:docMk/>
          <pc:sldMk cId="284191416" sldId="269"/>
        </pc:sldMkLst>
        <pc:spChg chg="mod">
          <ac:chgData name="Eannello, Caitlin" userId="7f5888e8-2d1c-44d8-a3ff-3715fc769e2a" providerId="ADAL" clId="{8057707E-13A2-4614-A5ED-2C717B8E079A}" dt="2023-08-29T15:05:57.273" v="60" actId="400"/>
          <ac:spMkLst>
            <pc:docMk/>
            <pc:sldMk cId="284191416" sldId="269"/>
            <ac:spMk id="12" creationId="{5B70B87E-2B83-6545-D6C4-4179BE0CF9A8}"/>
          </ac:spMkLst>
        </pc:spChg>
      </pc:sldChg>
      <pc:sldChg chg="modSp mod addCm">
        <pc:chgData name="Eannello, Caitlin" userId="7f5888e8-2d1c-44d8-a3ff-3715fc769e2a" providerId="ADAL" clId="{8057707E-13A2-4614-A5ED-2C717B8E079A}" dt="2023-08-29T15:05:54.273" v="58" actId="20577"/>
        <pc:sldMkLst>
          <pc:docMk/>
          <pc:sldMk cId="1316001897" sldId="271"/>
        </pc:sldMkLst>
        <pc:spChg chg="mod">
          <ac:chgData name="Eannello, Caitlin" userId="7f5888e8-2d1c-44d8-a3ff-3715fc769e2a" providerId="ADAL" clId="{8057707E-13A2-4614-A5ED-2C717B8E079A}" dt="2023-08-29T15:05:54.273" v="58" actId="20577"/>
          <ac:spMkLst>
            <pc:docMk/>
            <pc:sldMk cId="1316001897" sldId="271"/>
            <ac:spMk id="10" creationId="{CAF6B9C8-153D-1337-1BD8-94D2B3B13DE9}"/>
          </ac:spMkLst>
        </pc:spChg>
      </pc:sldChg>
      <pc:sldChg chg="addCm delCm modCm">
        <pc:chgData name="Eannello, Caitlin" userId="7f5888e8-2d1c-44d8-a3ff-3715fc769e2a" providerId="ADAL" clId="{8057707E-13A2-4614-A5ED-2C717B8E079A}" dt="2023-08-29T15:03:13.815" v="24"/>
        <pc:sldMkLst>
          <pc:docMk/>
          <pc:sldMk cId="1225360197" sldId="272"/>
        </pc:sldMkLst>
      </pc:sldChg>
      <pc:sldChg chg="modSp mod">
        <pc:chgData name="Eannello, Caitlin" userId="7f5888e8-2d1c-44d8-a3ff-3715fc769e2a" providerId="ADAL" clId="{8057707E-13A2-4614-A5ED-2C717B8E079A}" dt="2023-08-29T14:47:58.612" v="17" actId="20577"/>
        <pc:sldMkLst>
          <pc:docMk/>
          <pc:sldMk cId="1427868157" sldId="274"/>
        </pc:sldMkLst>
        <pc:spChg chg="mod">
          <ac:chgData name="Eannello, Caitlin" userId="7f5888e8-2d1c-44d8-a3ff-3715fc769e2a" providerId="ADAL" clId="{8057707E-13A2-4614-A5ED-2C717B8E079A}" dt="2023-08-29T14:47:58.612" v="17" actId="20577"/>
          <ac:spMkLst>
            <pc:docMk/>
            <pc:sldMk cId="1427868157" sldId="274"/>
            <ac:spMk id="13" creationId="{EEB23E78-221D-9283-EEE6-C42C2BB66AD8}"/>
          </ac:spMkLst>
        </pc:spChg>
      </pc:sldChg>
      <pc:sldChg chg="modSp mod">
        <pc:chgData name="Eannello, Caitlin" userId="7f5888e8-2d1c-44d8-a3ff-3715fc769e2a" providerId="ADAL" clId="{8057707E-13A2-4614-A5ED-2C717B8E079A}" dt="2023-08-29T14:25:14.111" v="16" actId="207"/>
        <pc:sldMkLst>
          <pc:docMk/>
          <pc:sldMk cId="4044435188" sldId="277"/>
        </pc:sldMkLst>
        <pc:spChg chg="mod">
          <ac:chgData name="Eannello, Caitlin" userId="7f5888e8-2d1c-44d8-a3ff-3715fc769e2a" providerId="ADAL" clId="{8057707E-13A2-4614-A5ED-2C717B8E079A}" dt="2023-08-29T14:25:14.111" v="16" actId="207"/>
          <ac:spMkLst>
            <pc:docMk/>
            <pc:sldMk cId="4044435188" sldId="277"/>
            <ac:spMk id="7" creationId="{583468C8-8107-3713-06A6-12E2B44A3470}"/>
          </ac:spMkLst>
        </pc:spChg>
      </pc:sldChg>
    </pc:docChg>
  </pc:docChgLst>
  <pc:docChgLst>
    <pc:chgData name="Jennifer Cook" userId="S::jennifer@staysafeonline.org::2acc0ecb-095f-41a9-abd1-e3f5f1bb3f63" providerId="AD" clId="Web-{8E98AAED-F282-0B03-31C8-59833DAAF4E9}"/>
    <pc:docChg chg="modSld">
      <pc:chgData name="Jennifer Cook" userId="S::jennifer@staysafeonline.org::2acc0ecb-095f-41a9-abd1-e3f5f1bb3f63" providerId="AD" clId="Web-{8E98AAED-F282-0B03-31C8-59833DAAF4E9}" dt="2023-08-25T16:01:25.995" v="8" actId="20577"/>
      <pc:docMkLst>
        <pc:docMk/>
      </pc:docMkLst>
      <pc:sldChg chg="modSp">
        <pc:chgData name="Jennifer Cook" userId="S::jennifer@staysafeonline.org::2acc0ecb-095f-41a9-abd1-e3f5f1bb3f63" providerId="AD" clId="Web-{8E98AAED-F282-0B03-31C8-59833DAAF4E9}" dt="2023-08-25T16:01:25.995" v="8" actId="20577"/>
        <pc:sldMkLst>
          <pc:docMk/>
          <pc:sldMk cId="2675778241" sldId="393"/>
        </pc:sldMkLst>
        <pc:spChg chg="mod">
          <ac:chgData name="Jennifer Cook" userId="S::jennifer@staysafeonline.org::2acc0ecb-095f-41a9-abd1-e3f5f1bb3f63" providerId="AD" clId="Web-{8E98AAED-F282-0B03-31C8-59833DAAF4E9}" dt="2023-08-25T16:01:25.995" v="8" actId="20577"/>
          <ac:spMkLst>
            <pc:docMk/>
            <pc:sldMk cId="2675778241" sldId="393"/>
            <ac:spMk id="4" creationId="{C8EB617C-A4E8-D0E2-9F47-5735966E47B5}"/>
          </ac:spMkLst>
        </pc:spChg>
      </pc:sldChg>
      <pc:sldChg chg="modSp">
        <pc:chgData name="Jennifer Cook" userId="S::jennifer@staysafeonline.org::2acc0ecb-095f-41a9-abd1-e3f5f1bb3f63" providerId="AD" clId="Web-{8E98AAED-F282-0B03-31C8-59833DAAF4E9}" dt="2023-08-25T16:01:19.479" v="5" actId="20577"/>
        <pc:sldMkLst>
          <pc:docMk/>
          <pc:sldMk cId="693450408" sldId="409"/>
        </pc:sldMkLst>
        <pc:spChg chg="mod">
          <ac:chgData name="Jennifer Cook" userId="S::jennifer@staysafeonline.org::2acc0ecb-095f-41a9-abd1-e3f5f1bb3f63" providerId="AD" clId="Web-{8E98AAED-F282-0B03-31C8-59833DAAF4E9}" dt="2023-08-25T16:01:19.479" v="5" actId="20577"/>
          <ac:spMkLst>
            <pc:docMk/>
            <pc:sldMk cId="693450408" sldId="409"/>
            <ac:spMk id="153" creationId="{00000000-0000-0000-0000-000000000000}"/>
          </ac:spMkLst>
        </pc:spChg>
      </pc:sldChg>
    </pc:docChg>
  </pc:docChgLst>
  <pc:docChgLst>
    <pc:chgData name="Eannello, Caitlin" userId="S::caitlin.eannello@cisa.dhs.gov::7f5888e8-2d1c-44d8-a3ff-3715fc769e2a" providerId="AD" clId="Web-{3793A621-87E9-F1AE-3233-B05A7B154E4D}"/>
    <pc:docChg chg="modSld">
      <pc:chgData name="Eannello, Caitlin" userId="S::caitlin.eannello@cisa.dhs.gov::7f5888e8-2d1c-44d8-a3ff-3715fc769e2a" providerId="AD" clId="Web-{3793A621-87E9-F1AE-3233-B05A7B154E4D}" dt="2023-08-29T15:20:29.701" v="0" actId="20577"/>
      <pc:docMkLst>
        <pc:docMk/>
      </pc:docMkLst>
      <pc:sldChg chg="modSp">
        <pc:chgData name="Eannello, Caitlin" userId="S::caitlin.eannello@cisa.dhs.gov::7f5888e8-2d1c-44d8-a3ff-3715fc769e2a" providerId="AD" clId="Web-{3793A621-87E9-F1AE-3233-B05A7B154E4D}" dt="2023-08-29T15:20:29.701" v="0" actId="20577"/>
        <pc:sldMkLst>
          <pc:docMk/>
          <pc:sldMk cId="1225360197" sldId="272"/>
        </pc:sldMkLst>
        <pc:spChg chg="mod">
          <ac:chgData name="Eannello, Caitlin" userId="S::caitlin.eannello@cisa.dhs.gov::7f5888e8-2d1c-44d8-a3ff-3715fc769e2a" providerId="AD" clId="Web-{3793A621-87E9-F1AE-3233-B05A7B154E4D}" dt="2023-08-29T15:20:29.701" v="0" actId="20577"/>
          <ac:spMkLst>
            <pc:docMk/>
            <pc:sldMk cId="1225360197" sldId="272"/>
            <ac:spMk id="5" creationId="{22368713-C350-9E36-A10D-A01F9645E5D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7CE16F-1A68-4EC0-AF59-B2B8C92CFC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EA802F-03E1-4BC4-853A-9D62EDE868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5206F-6D90-442E-A01A-EC383E15EC6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BD1BC1-B1F3-49DF-B19E-9C776DDBAB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693D2-F706-4FA0-839A-BCC1596A2E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6B936-CC20-4368-AC2F-AEC5C9BBE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98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69856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s-US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indent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r>
              <a:rPr lang="es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104384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s-US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indent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r>
              <a:rPr lang="es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59157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1948348cd9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11948348cd9_2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US"/>
          </a:p>
        </p:txBody>
      </p:sp>
      <p:sp>
        <p:nvSpPr>
          <p:cNvPr id="150" name="Google Shape;150;g11948348cd9_2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sz="14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9302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23955fed6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123955fed65_0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201" name="Google Shape;201;g123955fed65_0_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sz="14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19</a:t>
            </a:fld>
            <a:endParaRPr kumimoji="0" sz="1400" b="0" i="0" u="none" strike="noStrike" kern="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0225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23955fed6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123955fed65_0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201" name="Google Shape;201;g123955fed65_0_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sz="14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20</a:t>
            </a:fld>
            <a:endParaRPr kumimoji="0" sz="1400" b="0" i="0" u="none" strike="noStrike" kern="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9524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0816E2BA-0621-4765-80C0-EB98D46827EE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3383846" y="-3389313"/>
            <a:ext cx="5413374" cy="12192000"/>
          </a:xfrm>
          <a:prstGeom prst="rect">
            <a:avLst/>
          </a:prstGeom>
          <a:gradFill>
            <a:gsLst>
              <a:gs pos="3000">
                <a:srgbClr val="2E56D4"/>
              </a:gs>
              <a:gs pos="23000">
                <a:srgbClr val="3A3CC3"/>
              </a:gs>
              <a:gs pos="64000">
                <a:srgbClr val="6B0097"/>
              </a:gs>
              <a:gs pos="100000">
                <a:srgbClr val="A61969"/>
              </a:gs>
            </a:gsLst>
            <a:lin ang="8100000" scaled="0"/>
          </a:gra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7574"/>
            <a:ext cx="12186533" cy="4495800"/>
          </a:xfrm>
          <a:prstGeom prst="rect">
            <a:avLst/>
          </a:prstGeom>
          <a:noFill/>
        </p:spPr>
        <p:txBody>
          <a:bodyPr lIns="640080" tIns="182880" anchor="t"/>
          <a:lstStyle>
            <a:lvl1pPr algn="l">
              <a:defRPr sz="6000" b="1" cap="none" baseline="0">
                <a:solidFill>
                  <a:schemeClr val="tx1"/>
                </a:solidFill>
                <a:latin typeface="Montserrat Bold" panose="020B060402020202020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18776B3-B187-934B-8B8D-A209B2D5EEE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B84AA-2AAB-D841-BF17-2D4C9BCE07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76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D988412F-92BE-4DEB-A5C6-A0A40E845342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5524500" y="-5524499"/>
            <a:ext cx="1143000" cy="12192000"/>
          </a:xfrm>
          <a:prstGeom prst="rect">
            <a:avLst/>
          </a:prstGeom>
          <a:gradFill>
            <a:gsLst>
              <a:gs pos="3000">
                <a:srgbClr val="2E56D4"/>
              </a:gs>
              <a:gs pos="23000">
                <a:srgbClr val="3A3CC3"/>
              </a:gs>
              <a:gs pos="64000">
                <a:srgbClr val="6B0097"/>
              </a:gs>
              <a:gs pos="100000">
                <a:srgbClr val="A61969"/>
              </a:gs>
            </a:gsLst>
            <a:lin ang="8100000" scaled="0"/>
          </a:gra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10000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SzPct val="60000"/>
              <a:defRPr sz="2400">
                <a:solidFill>
                  <a:srgbClr val="000000"/>
                </a:solidFill>
              </a:defRPr>
            </a:lvl1pPr>
            <a:lvl2pPr>
              <a:buClr>
                <a:srgbClr val="000000"/>
              </a:buClr>
              <a:buSzPct val="60000"/>
              <a:defRPr sz="2200">
                <a:solidFill>
                  <a:srgbClr val="000000"/>
                </a:solidFill>
              </a:defRPr>
            </a:lvl2pPr>
            <a:lvl3pPr>
              <a:buClr>
                <a:srgbClr val="000000"/>
              </a:buClr>
              <a:buSzPct val="60000"/>
              <a:defRPr sz="2000">
                <a:solidFill>
                  <a:srgbClr val="000000"/>
                </a:solidFill>
              </a:defRPr>
            </a:lvl3pPr>
            <a:lvl4pPr>
              <a:buClr>
                <a:srgbClr val="000000"/>
              </a:buClr>
              <a:buSzPct val="60000"/>
              <a:defRPr sz="1800">
                <a:solidFill>
                  <a:srgbClr val="000000"/>
                </a:solidFill>
              </a:defRPr>
            </a:lvl4pPr>
            <a:lvl5pPr>
              <a:buClr>
                <a:srgbClr val="000000"/>
              </a:buClr>
              <a:buSzPct val="60000"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EE8B7DF-B902-7749-B266-7817A506DB4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noFill/>
        </p:spPr>
        <p:txBody>
          <a:bodyPr lIns="640080" tIns="274320" bIns="91440"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856BAD-8753-0449-A526-572E9A2EA06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367E4-E490-5D4C-B162-F1E62EFCCB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32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6E82A16-AE5A-409C-BA68-A58A837F5ED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" y="1600201"/>
            <a:ext cx="5407152" cy="3810000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SzPct val="60000"/>
              <a:defRPr sz="2400">
                <a:solidFill>
                  <a:srgbClr val="000000"/>
                </a:solidFill>
              </a:defRPr>
            </a:lvl1pPr>
            <a:lvl2pPr>
              <a:buClr>
                <a:srgbClr val="000000"/>
              </a:buClr>
              <a:buSzPct val="60000"/>
              <a:defRPr sz="2200">
                <a:solidFill>
                  <a:srgbClr val="000000"/>
                </a:solidFill>
              </a:defRPr>
            </a:lvl2pPr>
            <a:lvl3pPr>
              <a:buClr>
                <a:srgbClr val="000000"/>
              </a:buClr>
              <a:buSzPct val="60000"/>
              <a:defRPr sz="2000">
                <a:solidFill>
                  <a:srgbClr val="000000"/>
                </a:solidFill>
              </a:defRPr>
            </a:lvl3pPr>
            <a:lvl4pPr>
              <a:buClr>
                <a:srgbClr val="000000"/>
              </a:buClr>
              <a:buSzPct val="60000"/>
              <a:defRPr sz="1800">
                <a:solidFill>
                  <a:srgbClr val="000000"/>
                </a:solidFill>
              </a:defRPr>
            </a:lvl4pPr>
            <a:lvl5pPr>
              <a:buClr>
                <a:srgbClr val="000000"/>
              </a:buClr>
              <a:buSzPct val="60000"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988412F-92BE-4DEB-A5C6-A0A40E845342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5524500" y="-5524499"/>
            <a:ext cx="1143000" cy="12192000"/>
          </a:xfrm>
          <a:prstGeom prst="rect">
            <a:avLst/>
          </a:prstGeom>
          <a:gradFill>
            <a:gsLst>
              <a:gs pos="3000">
                <a:srgbClr val="2E56D4"/>
              </a:gs>
              <a:gs pos="23000">
                <a:srgbClr val="3A3CC3"/>
              </a:gs>
              <a:gs pos="64000">
                <a:srgbClr val="6B0097"/>
              </a:gs>
              <a:gs pos="100000">
                <a:srgbClr val="A61969"/>
              </a:gs>
            </a:gsLst>
            <a:lin ang="8100000" scaled="0"/>
          </a:gra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EE8B7DF-B902-7749-B266-7817A506DB4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noFill/>
        </p:spPr>
        <p:txBody>
          <a:bodyPr lIns="640080" tIns="274320" bIns="91440"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856BAD-8753-0449-A526-572E9A2EA06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367E4-E490-5D4C-B162-F1E62EFCCB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2A4F5B5-C96F-4DD9-8422-74BBB3D3636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175248" y="1600201"/>
            <a:ext cx="5407152" cy="3810000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SzPct val="60000"/>
              <a:defRPr sz="2400">
                <a:solidFill>
                  <a:srgbClr val="000000"/>
                </a:solidFill>
              </a:defRPr>
            </a:lvl1pPr>
            <a:lvl2pPr>
              <a:buClr>
                <a:srgbClr val="000000"/>
              </a:buClr>
              <a:buSzPct val="60000"/>
              <a:defRPr sz="2200">
                <a:solidFill>
                  <a:srgbClr val="000000"/>
                </a:solidFill>
              </a:defRPr>
            </a:lvl2pPr>
            <a:lvl3pPr>
              <a:buClr>
                <a:srgbClr val="000000"/>
              </a:buClr>
              <a:buSzPct val="60000"/>
              <a:defRPr sz="2000">
                <a:solidFill>
                  <a:srgbClr val="000000"/>
                </a:solidFill>
              </a:defRPr>
            </a:lvl3pPr>
            <a:lvl4pPr>
              <a:buClr>
                <a:srgbClr val="000000"/>
              </a:buClr>
              <a:buSzPct val="60000"/>
              <a:defRPr sz="1800">
                <a:solidFill>
                  <a:srgbClr val="000000"/>
                </a:solidFill>
              </a:defRPr>
            </a:lvl4pPr>
            <a:lvl5pPr>
              <a:buClr>
                <a:srgbClr val="000000"/>
              </a:buClr>
              <a:buSzPct val="60000"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867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50FF319C-7210-4829-89A9-43D7A1F70484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5524500" y="-5524500"/>
            <a:ext cx="1143000" cy="12192000"/>
          </a:xfrm>
          <a:prstGeom prst="rect">
            <a:avLst/>
          </a:prstGeom>
          <a:gradFill>
            <a:gsLst>
              <a:gs pos="3000">
                <a:srgbClr val="2E56D4"/>
              </a:gs>
              <a:gs pos="23000">
                <a:srgbClr val="3A3CC3"/>
              </a:gs>
              <a:gs pos="64000">
                <a:srgbClr val="6B0097"/>
              </a:gs>
              <a:gs pos="100000">
                <a:srgbClr val="A61969"/>
              </a:gs>
            </a:gsLst>
            <a:lin ang="8100000" scaled="0"/>
          </a:gra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8ECC622-1EF7-304A-800A-F6F715A81DA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noFill/>
        </p:spPr>
        <p:txBody>
          <a:bodyPr lIns="640080" tIns="274320" bIns="91440"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CA2C83E-0446-C546-81B9-4C48E8885CA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690C8-B626-274D-8FA3-63299A4ABD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355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4A9543A9-3931-4954-9196-131749C51082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6716714" y="1600201"/>
            <a:ext cx="4865685" cy="3810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ctr">
              <a:defRPr sz="4000" b="1" cap="none" baseline="0">
                <a:solidFill>
                  <a:srgbClr val="005288"/>
                </a:solidFill>
              </a:defRPr>
            </a:lvl1pPr>
          </a:lstStyle>
          <a:p>
            <a:pPr algn="ctr">
              <a:lnSpc>
                <a:spcPts val="7200"/>
              </a:lnSpc>
            </a:pPr>
            <a:r>
              <a:rPr lang="en-US" sz="4000">
                <a:solidFill>
                  <a:srgbClr val="2E56D4"/>
                </a:solidFill>
                <a:latin typeface="Montserrat Bold" panose="020B0604020202020204" charset="0"/>
              </a:rPr>
              <a:t>Text Here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4B01E4A-0A29-4514-BB3F-9184E77D1FC4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-390532" y="382580"/>
            <a:ext cx="6865951" cy="6084888"/>
          </a:xfrm>
          <a:prstGeom prst="rect">
            <a:avLst/>
          </a:prstGeom>
          <a:gradFill>
            <a:gsLst>
              <a:gs pos="3000">
                <a:srgbClr val="2E56D4"/>
              </a:gs>
              <a:gs pos="23000">
                <a:srgbClr val="3A3CC3"/>
              </a:gs>
              <a:gs pos="64000">
                <a:srgbClr val="6B0097"/>
              </a:gs>
              <a:gs pos="100000">
                <a:srgbClr val="A61969"/>
              </a:gs>
            </a:gsLst>
            <a:lin ang="8100000" scaled="0"/>
          </a:gra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0BE5CA0B-222E-C54E-943E-7AAC7476519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DC5A1-24AC-EE45-8892-34F91BFF93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80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>
            <a:extLst>
              <a:ext uri="{FF2B5EF4-FFF2-40B4-BE49-F238E27FC236}">
                <a16:creationId xmlns:a16="http://schemas.microsoft.com/office/drawing/2014/main" id="{A48DD25C-886A-364F-A7EB-C56AF8D492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1049000" y="6167438"/>
            <a:ext cx="533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2512F38-016A-FD40-AA8F-15F02EBCC6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3270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8" r:id="rId5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9pPr>
    </p:titleStyle>
    <p:bodyStyle>
      <a:lvl1pPr marL="233363" indent="-233363" algn="l" rtl="0" eaLnBrk="1" fontAlgn="base" hangingPunct="1">
        <a:spcBef>
          <a:spcPct val="6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200">
          <a:solidFill>
            <a:srgbClr val="EFF7FF"/>
          </a:solidFill>
          <a:latin typeface="+mn-lt"/>
          <a:ea typeface="+mn-ea"/>
          <a:cs typeface="+mn-cs"/>
        </a:defRPr>
      </a:lvl1pPr>
      <a:lvl2pPr marL="571500" indent="-223838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1700">
          <a:solidFill>
            <a:srgbClr val="EFF7FF"/>
          </a:solidFill>
          <a:latin typeface="+mn-lt"/>
        </a:defRPr>
      </a:lvl2pPr>
      <a:lvl3pPr marL="909638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3pPr>
      <a:lvl4pPr marL="1258888" indent="-231775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1700">
          <a:solidFill>
            <a:srgbClr val="EFF7FF"/>
          </a:solidFill>
          <a:latin typeface="+mn-lt"/>
        </a:defRPr>
      </a:lvl4pPr>
      <a:lvl5pPr marL="15986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5pPr>
      <a:lvl6pPr marL="20558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6pPr>
      <a:lvl7pPr marL="25130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7pPr>
      <a:lvl8pPr marL="29702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8pPr>
      <a:lvl9pPr marL="34274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@cisagov" TargetMode="External"/><Relationship Id="rId3" Type="http://schemas.openxmlformats.org/officeDocument/2006/relationships/hyperlink" Target="https://www.cisa.gov/report" TargetMode="External"/><Relationship Id="rId7" Type="http://schemas.openxmlformats.org/officeDocument/2006/relationships/hyperlink" Target="https://www.cisa.gov/cybersecurity-training-exercises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isa.gov/cyber-resource-hub" TargetMode="External"/><Relationship Id="rId5" Type="http://schemas.openxmlformats.org/officeDocument/2006/relationships/hyperlink" Target="https://www.cisa.gov/cross-sector-cybersecurity-performance-goals" TargetMode="External"/><Relationship Id="rId10" Type="http://schemas.openxmlformats.org/officeDocument/2006/relationships/hyperlink" Target="https://www.youtube.com/channel/UCEPV7NQpkCLeK66gT--cIsg" TargetMode="External"/><Relationship Id="rId4" Type="http://schemas.openxmlformats.org/officeDocument/2006/relationships/hyperlink" Target="https://www.cisa.gov/securebydesign" TargetMode="External"/><Relationship Id="rId9" Type="http://schemas.openxmlformats.org/officeDocument/2006/relationships/hyperlink" Target="https://staysafeonline.org/resources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AwarenessCampaigns@cisa.dhs.gov" TargetMode="External"/><Relationship Id="rId2" Type="http://schemas.openxmlformats.org/officeDocument/2006/relationships/hyperlink" Target="https://www.cisa.gov/cybersecurity-awareness-month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@staysafeonline.org" TargetMode="External"/><Relationship Id="rId4" Type="http://schemas.openxmlformats.org/officeDocument/2006/relationships/hyperlink" Target="https://staysafeonline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taysafeonline.org/online-safety-privacy-basics/oh-behav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taysafeonline.org/online-safety-privacy-basics/oh-behav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4">
            <a:extLst>
              <a:ext uri="{FF2B5EF4-FFF2-40B4-BE49-F238E27FC236}">
                <a16:creationId xmlns:a16="http://schemas.microsoft.com/office/drawing/2014/main" id="{4659259C-6FE6-FBD9-FEAD-18853905405F}"/>
              </a:ext>
            </a:extLst>
          </p:cNvPr>
          <p:cNvSpPr/>
          <p:nvPr/>
        </p:nvSpPr>
        <p:spPr>
          <a:xfrm>
            <a:off x="500677" y="262137"/>
            <a:ext cx="3466162" cy="1346026"/>
          </a:xfrm>
          <a:custGeom>
            <a:avLst/>
            <a:gdLst/>
            <a:ahLst/>
            <a:cxnLst/>
            <a:rect l="l" t="t" r="r" b="b"/>
            <a:pathLst>
              <a:path w="5199243" h="2019039">
                <a:moveTo>
                  <a:pt x="0" y="0"/>
                </a:moveTo>
                <a:lnTo>
                  <a:pt x="5199243" y="0"/>
                </a:lnTo>
                <a:lnTo>
                  <a:pt x="5199243" y="2019040"/>
                </a:lnTo>
                <a:lnTo>
                  <a:pt x="0" y="20190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A20892-A6A5-ABF3-6973-953729F7C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" y="1608162"/>
            <a:ext cx="12186533" cy="3822787"/>
          </a:xfrm>
        </p:spPr>
        <p:txBody>
          <a:bodyPr/>
          <a:lstStyle/>
          <a:p>
            <a:pPr rtl="0"/>
            <a:r>
              <a:rPr lang="es-US" sz="4400" cap="all" dirty="0"/>
              <a:t>Mes de la Concientización sobre la </a:t>
            </a:r>
            <a:r>
              <a:rPr lang="es-US" sz="4400" cap="all" dirty="0" err="1"/>
              <a:t>Ciberseguridad</a:t>
            </a:r>
            <a:r>
              <a:rPr lang="es-US" sz="4400" cap="all" dirty="0"/>
              <a:t> 2023</a:t>
            </a:r>
            <a:br>
              <a:rPr lang="en-US" cap="all" dirty="0"/>
            </a:br>
            <a:br>
              <a:rPr lang="en-US" cap="all" dirty="0"/>
            </a:br>
            <a:r>
              <a:rPr lang="es-US" sz="3200" cap="all" dirty="0"/>
              <a:t>Cómo mantenerse seguro en línea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F7D396-5C96-DC5C-0D10-E7720B9DB0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5643650"/>
            <a:ext cx="1066800" cy="10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20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45A853-A92D-A281-5EF3-2A51230EB73A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C32871-A135-45C7-C85D-E3EE56C17D2C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EB617C-A4E8-D0E2-9F47-5735966E47B5}"/>
              </a:ext>
            </a:extLst>
          </p:cNvPr>
          <p:cNvSpPr txBox="1"/>
          <p:nvPr/>
        </p:nvSpPr>
        <p:spPr>
          <a:xfrm>
            <a:off x="1094392" y="1569570"/>
            <a:ext cx="10001721" cy="22398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s-US" sz="2400" b="1" dirty="0">
                <a:solidFill>
                  <a:srgbClr val="0068B9"/>
                </a:solidFill>
              </a:rPr>
              <a:t> Utilice contraseñas seguras y un administrador de contraseñas ​</a:t>
            </a:r>
          </a:p>
          <a:p>
            <a:pPr algn="ctr" rtl="0">
              <a:lnSpc>
                <a:spcPct val="150000"/>
              </a:lnSpc>
            </a:pPr>
            <a:r>
              <a:rPr lang="es-US" sz="2400" b="1" dirty="0">
                <a:solidFill>
                  <a:srgbClr val="0068B9"/>
                </a:solidFill>
              </a:rPr>
              <a:t>Active la autenticación </a:t>
            </a:r>
            <a:r>
              <a:rPr lang="es-US" sz="2400" b="1" dirty="0" err="1">
                <a:solidFill>
                  <a:srgbClr val="0068B9"/>
                </a:solidFill>
              </a:rPr>
              <a:t>multifactor</a:t>
            </a:r>
            <a:r>
              <a:rPr lang="es-US" sz="2400" b="1" dirty="0">
                <a:solidFill>
                  <a:srgbClr val="0068B9"/>
                </a:solidFill>
              </a:rPr>
              <a:t> ​</a:t>
            </a:r>
          </a:p>
          <a:p>
            <a:pPr algn="ctr" rtl="0">
              <a:lnSpc>
                <a:spcPct val="150000"/>
              </a:lnSpc>
            </a:pPr>
            <a:r>
              <a:rPr lang="es-US" sz="2400" b="1" dirty="0">
                <a:solidFill>
                  <a:srgbClr val="0068B9"/>
                </a:solidFill>
              </a:rPr>
              <a:t> Reconozca y denuncie la suplantación de identidad​</a:t>
            </a:r>
          </a:p>
          <a:p>
            <a:pPr algn="ctr" rtl="0">
              <a:lnSpc>
                <a:spcPct val="150000"/>
              </a:lnSpc>
            </a:pPr>
            <a:r>
              <a:rPr lang="es-US" sz="2400" b="1" dirty="0">
                <a:solidFill>
                  <a:srgbClr val="0068B9"/>
                </a:solidFill>
              </a:rPr>
              <a:t>Actualice su software​</a:t>
            </a:r>
          </a:p>
        </p:txBody>
      </p:sp>
      <p:pic>
        <p:nvPicPr>
          <p:cNvPr id="6" name="Picture 5" descr="A computer with a black background&#10;&#10;Description automatically generated">
            <a:extLst>
              <a:ext uri="{FF2B5EF4-FFF2-40B4-BE49-F238E27FC236}">
                <a16:creationId xmlns:a16="http://schemas.microsoft.com/office/drawing/2014/main" id="{25167890-9212-F576-0B48-08745816B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576" y="4113679"/>
            <a:ext cx="2743200" cy="2743200"/>
          </a:xfrm>
          <a:prstGeom prst="rect">
            <a:avLst/>
          </a:prstGeom>
        </p:spPr>
      </p:pic>
      <p:pic>
        <p:nvPicPr>
          <p:cNvPr id="9" name="Picture 8" descr="A colorful logo of a cell phone&#10;&#10;Description automatically generated">
            <a:extLst>
              <a:ext uri="{FF2B5EF4-FFF2-40B4-BE49-F238E27FC236}">
                <a16:creationId xmlns:a16="http://schemas.microsoft.com/office/drawing/2014/main" id="{349C9369-5F06-A57E-4878-A418A83C5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1" y="4057650"/>
            <a:ext cx="2743200" cy="2743200"/>
          </a:xfrm>
          <a:prstGeom prst="rect">
            <a:avLst/>
          </a:prstGeom>
        </p:spPr>
      </p:pic>
      <p:pic>
        <p:nvPicPr>
          <p:cNvPr id="13" name="Picture 12" descr="A colorful logo of a cell phone&#10;&#10;Description automatically generated">
            <a:extLst>
              <a:ext uri="{FF2B5EF4-FFF2-40B4-BE49-F238E27FC236}">
                <a16:creationId xmlns:a16="http://schemas.microsoft.com/office/drawing/2014/main" id="{C3BD1E81-7C75-51D9-BA5D-FF35726DD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429" y="4012826"/>
            <a:ext cx="2743200" cy="27432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387ED5B9-EA14-D1AC-5CFA-09DF2E2ACC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s-US" sz="3200" dirty="0"/>
              <a:t>Cuatro formas sencillas de mantenerse seguro en línea</a:t>
            </a:r>
          </a:p>
        </p:txBody>
      </p:sp>
    </p:spTree>
    <p:extLst>
      <p:ext uri="{BB962C8B-B14F-4D97-AF65-F5344CB8AC3E}">
        <p14:creationId xmlns:p14="http://schemas.microsoft.com/office/powerpoint/2010/main" val="4086214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45A853-A92D-A281-5EF3-2A51230EB73A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C32871-A135-45C7-C85D-E3EE56C17D2C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Google Shape;153;g11948348cd9_2_21">
            <a:extLst>
              <a:ext uri="{FF2B5EF4-FFF2-40B4-BE49-F238E27FC236}">
                <a16:creationId xmlns:a16="http://schemas.microsoft.com/office/drawing/2014/main" id="{EAB7405A-F53D-0309-409D-0DBF3975E0B6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EFF7FF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indent="0" rtl="0">
              <a:buNone/>
            </a:pPr>
            <a:r>
              <a:rPr lang="es-US" sz="2800" b="1">
                <a:solidFill>
                  <a:srgbClr val="0068B9"/>
                </a:solidFill>
                <a:latin typeface="Arial"/>
                <a:cs typeface="Arial"/>
              </a:rPr>
              <a:t>CREE CONTRASEÑAS SEGURAS: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B70B87E-2B83-6545-D6C4-4179BE0CF9A8}"/>
              </a:ext>
            </a:extLst>
          </p:cNvPr>
          <p:cNvSpPr txBox="1">
            <a:spLocks/>
          </p:cNvSpPr>
          <p:nvPr/>
        </p:nvSpPr>
        <p:spPr>
          <a:xfrm>
            <a:off x="6813188" y="1707978"/>
            <a:ext cx="5467712" cy="468012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285750" rtl="0">
              <a:buFont typeface="Arial"/>
              <a:buChar char="•"/>
            </a:pPr>
            <a:r>
              <a:rPr lang="es-US" sz="2400" b="1" dirty="0"/>
              <a:t>Largas </a:t>
            </a:r>
          </a:p>
          <a:p>
            <a:pPr marL="971550" lvl="1" indent="-285750" rtl="0">
              <a:buFont typeface="Arial"/>
              <a:buChar char="•"/>
            </a:pPr>
            <a:r>
              <a:rPr lang="es-US" sz="2400" dirty="0"/>
              <a:t>Al menos con 16 caracteres</a:t>
            </a:r>
          </a:p>
          <a:p>
            <a:pPr marL="685800" lvl="1"/>
            <a:endParaRPr lang="en-US" sz="2400" dirty="0"/>
          </a:p>
          <a:p>
            <a:pPr marL="514350" indent="-285750" rtl="0">
              <a:buFont typeface="Arial"/>
              <a:buChar char="•"/>
            </a:pPr>
            <a:r>
              <a:rPr lang="es-US" sz="2400" b="1" dirty="0"/>
              <a:t>Únicas</a:t>
            </a:r>
          </a:p>
          <a:p>
            <a:pPr marL="971550" lvl="1" indent="-285750" rtl="0">
              <a:buFont typeface="Arial"/>
              <a:buChar char="•"/>
            </a:pPr>
            <a:r>
              <a:rPr lang="es-US" sz="2400" dirty="0"/>
              <a:t>NUNCA reutilice contraseñas</a:t>
            </a:r>
          </a:p>
          <a:p>
            <a:pPr marL="685800" lvl="1"/>
            <a:endParaRPr lang="en-US" sz="2400" dirty="0"/>
          </a:p>
          <a:p>
            <a:pPr marL="514350" indent="-285750" rtl="0">
              <a:buFont typeface="Arial"/>
              <a:buChar char="•"/>
            </a:pPr>
            <a:r>
              <a:rPr lang="es-US" sz="2400" b="1" dirty="0"/>
              <a:t>Complejas</a:t>
            </a:r>
          </a:p>
          <a:p>
            <a:pPr marL="1028700" lvl="1" indent="-342900" rtl="0">
              <a:buChar char="•"/>
            </a:pPr>
            <a:r>
              <a:rPr lang="es-US" sz="2400" dirty="0"/>
              <a:t>Letras mayúsculas </a:t>
            </a:r>
            <a:br>
              <a:rPr lang="es-US" sz="2400" dirty="0"/>
            </a:br>
            <a:r>
              <a:rPr lang="es-US" sz="2400" dirty="0"/>
              <a:t>y minúsculas</a:t>
            </a:r>
          </a:p>
          <a:p>
            <a:pPr marL="1028700" lvl="1" indent="-342900" rtl="0">
              <a:buChar char="•"/>
            </a:pPr>
            <a:r>
              <a:rPr lang="es-US" sz="2400" dirty="0"/>
              <a:t>Números</a:t>
            </a:r>
          </a:p>
          <a:p>
            <a:pPr marL="1028700" lvl="1" indent="-342900" rtl="0">
              <a:buChar char="•"/>
            </a:pPr>
            <a:r>
              <a:rPr lang="es-US" sz="2400" dirty="0"/>
              <a:t>Caracteres especiales </a:t>
            </a:r>
          </a:p>
          <a:p>
            <a:pPr marL="1028700" lvl="1" indent="-342900" rtl="0">
              <a:buChar char="•"/>
            </a:pPr>
            <a:r>
              <a:rPr lang="es-US" sz="2400" dirty="0"/>
              <a:t>Espacios</a:t>
            </a:r>
          </a:p>
          <a:p>
            <a:pPr marL="914400" indent="-342900"/>
            <a:endParaRPr lang="en-US" b="1" dirty="0"/>
          </a:p>
        </p:txBody>
      </p:sp>
      <p:pic>
        <p:nvPicPr>
          <p:cNvPr id="4" name="Picture 3" descr="A colorful lines with snowflakes&#10;&#10;Description automatically generated">
            <a:extLst>
              <a:ext uri="{FF2B5EF4-FFF2-40B4-BE49-F238E27FC236}">
                <a16:creationId xmlns:a16="http://schemas.microsoft.com/office/drawing/2014/main" id="{FBB48F37-4253-9CDD-9EA8-B8CA342E1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74" y="2623297"/>
            <a:ext cx="5088834" cy="296517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B6B42F5-9398-5F0A-E42E-0DC1BD1390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s-US"/>
              <a:t>Utilice contraseñas seguras</a:t>
            </a:r>
          </a:p>
        </p:txBody>
      </p:sp>
    </p:spTree>
    <p:extLst>
      <p:ext uri="{BB962C8B-B14F-4D97-AF65-F5344CB8AC3E}">
        <p14:creationId xmlns:p14="http://schemas.microsoft.com/office/powerpoint/2010/main" val="284191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45A853-A92D-A281-5EF3-2A51230EB73A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C32871-A135-45C7-C85D-E3EE56C17D2C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Google Shape;153;g11948348cd9_2_21">
            <a:extLst>
              <a:ext uri="{FF2B5EF4-FFF2-40B4-BE49-F238E27FC236}">
                <a16:creationId xmlns:a16="http://schemas.microsoft.com/office/drawing/2014/main" id="{E0119C44-AA49-E90A-409E-A805BE251AB4}"/>
              </a:ext>
            </a:extLst>
          </p:cNvPr>
          <p:cNvSpPr txBox="1">
            <a:spLocks/>
          </p:cNvSpPr>
          <p:nvPr/>
        </p:nvSpPr>
        <p:spPr>
          <a:xfrm>
            <a:off x="609600" y="1282701"/>
            <a:ext cx="10972800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EFF7FF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indent="0" rtl="0">
              <a:buNone/>
            </a:pPr>
            <a:r>
              <a:rPr lang="es-US" sz="2800" b="1" dirty="0">
                <a:solidFill>
                  <a:srgbClr val="0068B9"/>
                </a:solidFill>
                <a:latin typeface="Arial"/>
                <a:cs typeface="Arial"/>
              </a:rPr>
              <a:t>¿POR QUÉ UTILIZAR UN ADMINISTRADOR </a:t>
            </a:r>
            <a:br>
              <a:rPr lang="es-US" sz="2800" b="1" dirty="0">
                <a:solidFill>
                  <a:srgbClr val="0068B9"/>
                </a:solidFill>
                <a:latin typeface="Arial"/>
                <a:cs typeface="Arial"/>
              </a:rPr>
            </a:br>
            <a:r>
              <a:rPr lang="es-US" sz="2800" b="1" dirty="0">
                <a:solidFill>
                  <a:srgbClr val="0068B9"/>
                </a:solidFill>
                <a:latin typeface="Arial"/>
                <a:cs typeface="Arial"/>
              </a:rPr>
              <a:t>DE CONTRASEÑAS?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5A8B694-3116-6199-A838-39E39AA334E2}"/>
              </a:ext>
            </a:extLst>
          </p:cNvPr>
          <p:cNvSpPr txBox="1">
            <a:spLocks/>
          </p:cNvSpPr>
          <p:nvPr/>
        </p:nvSpPr>
        <p:spPr>
          <a:xfrm>
            <a:off x="667192" y="2281425"/>
            <a:ext cx="6796255" cy="4588609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342900" rtl="0">
              <a:buFont typeface="Arial"/>
              <a:buChar char="•"/>
            </a:pPr>
            <a:r>
              <a:rPr lang="es-US" sz="2400" dirty="0"/>
              <a:t>Almacena sus contraseñas</a:t>
            </a:r>
          </a:p>
          <a:p>
            <a:pPr marL="571500" indent="-342900" rtl="0">
              <a:buFont typeface="Arial"/>
              <a:buChar char="•"/>
            </a:pPr>
            <a:r>
              <a:rPr lang="es-US" sz="2400" dirty="0"/>
              <a:t>Le avisa de las contraseñas duplicadas</a:t>
            </a:r>
          </a:p>
          <a:p>
            <a:pPr marL="571500" indent="-342900" rtl="0">
              <a:buFont typeface="Arial"/>
              <a:buChar char="•"/>
            </a:pPr>
            <a:r>
              <a:rPr lang="es-US" sz="2400" dirty="0"/>
              <a:t>Genera nuevas contraseñas seguras</a:t>
            </a:r>
          </a:p>
          <a:p>
            <a:pPr marL="571500" indent="-342900" rtl="0">
              <a:buFont typeface="Arial"/>
              <a:buChar char="•"/>
            </a:pPr>
            <a:r>
              <a:rPr lang="es-US" sz="2400" dirty="0"/>
              <a:t>Algunos completan automáticamente sus credenciales de acceso en el sitio web para facilitar el inicio de sesión</a:t>
            </a:r>
          </a:p>
          <a:p>
            <a:pPr marL="228600"/>
            <a:endParaRPr lang="en-US" sz="2400" dirty="0"/>
          </a:p>
          <a:p>
            <a:pPr marL="228600" rtl="0"/>
            <a:r>
              <a:rPr lang="es-US" sz="2400" dirty="0"/>
              <a:t>El cifrado garantiza que los administradores de contraseñas nunca "sepan" cuáles son sus contraseñas, manteniéndolas a salvo de los ataques cibernéticos.</a:t>
            </a:r>
          </a:p>
        </p:txBody>
      </p:sp>
      <p:pic>
        <p:nvPicPr>
          <p:cNvPr id="7" name="Picture 6" descr="A colorful icon of a folder with a paper in it&#10;&#10;Description automatically generated">
            <a:extLst>
              <a:ext uri="{FF2B5EF4-FFF2-40B4-BE49-F238E27FC236}">
                <a16:creationId xmlns:a16="http://schemas.microsoft.com/office/drawing/2014/main" id="{257C86F1-A3DA-D7DD-C43B-C88D1084E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794" y="2081273"/>
            <a:ext cx="4155726" cy="41491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A288EEC3-B491-F618-E492-41D9A70D66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s-US"/>
              <a:t>Utilice un administrador de contraseñas</a:t>
            </a:r>
          </a:p>
        </p:txBody>
      </p:sp>
    </p:spTree>
    <p:extLst>
      <p:ext uri="{BB962C8B-B14F-4D97-AF65-F5344CB8AC3E}">
        <p14:creationId xmlns:p14="http://schemas.microsoft.com/office/powerpoint/2010/main" val="852241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45A853-A92D-A281-5EF3-2A51230EB73A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C32871-A135-45C7-C85D-E3EE56C17D2C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Google Shape;153;g11948348cd9_2_21">
            <a:extLst>
              <a:ext uri="{FF2B5EF4-FFF2-40B4-BE49-F238E27FC236}">
                <a16:creationId xmlns:a16="http://schemas.microsoft.com/office/drawing/2014/main" id="{CFDD819F-49F2-71F5-60F3-590123456778}"/>
              </a:ext>
            </a:extLst>
          </p:cNvPr>
          <p:cNvSpPr txBox="1">
            <a:spLocks/>
          </p:cNvSpPr>
          <p:nvPr/>
        </p:nvSpPr>
        <p:spPr>
          <a:xfrm>
            <a:off x="623484" y="1521319"/>
            <a:ext cx="10493828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EFF7FF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indent="0" rtl="0">
              <a:buNone/>
            </a:pPr>
            <a:r>
              <a:rPr lang="es-US" sz="2800" b="1">
                <a:solidFill>
                  <a:srgbClr val="0068B9"/>
                </a:solidFill>
                <a:latin typeface="Arial"/>
                <a:cs typeface="Arial"/>
              </a:rPr>
              <a:t>¿QUÉ ES?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FBF62E1-C991-F765-0D08-F1ADA5FD6B67}"/>
              </a:ext>
            </a:extLst>
          </p:cNvPr>
          <p:cNvSpPr txBox="1">
            <a:spLocks/>
          </p:cNvSpPr>
          <p:nvPr/>
        </p:nvSpPr>
        <p:spPr>
          <a:xfrm>
            <a:off x="695598" y="2200732"/>
            <a:ext cx="5540102" cy="4577404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285750" rtl="0">
              <a:buFont typeface="Arial"/>
              <a:buChar char="•"/>
            </a:pPr>
            <a:r>
              <a:rPr lang="es-US" sz="2400" b="1" dirty="0"/>
              <a:t>Un código enviado a su teléfono o correo electrónico</a:t>
            </a:r>
          </a:p>
          <a:p>
            <a:pPr marL="228600"/>
            <a:endParaRPr lang="en-US" sz="2400" b="1" dirty="0"/>
          </a:p>
          <a:p>
            <a:pPr marL="514350" indent="-285750" rtl="0">
              <a:buFont typeface="Arial"/>
              <a:buChar char="•"/>
            </a:pPr>
            <a:r>
              <a:rPr lang="es-US" sz="2400" b="1" dirty="0"/>
              <a:t>Una aplicación de autenticación</a:t>
            </a:r>
          </a:p>
          <a:p>
            <a:pPr marL="228600"/>
            <a:endParaRPr lang="en-US" sz="2400" b="1" dirty="0"/>
          </a:p>
          <a:p>
            <a:pPr marL="514350" indent="-285750" rtl="0">
              <a:buChar char="•"/>
            </a:pPr>
            <a:r>
              <a:rPr lang="es-US" sz="2400" b="1" dirty="0"/>
              <a:t>Una clave de seguridad</a:t>
            </a:r>
          </a:p>
          <a:p>
            <a:pPr marL="228600"/>
            <a:endParaRPr lang="en-US" sz="2400" b="1" dirty="0"/>
          </a:p>
          <a:p>
            <a:pPr marL="514350" indent="-285750" rtl="0">
              <a:buFont typeface="Arial"/>
              <a:buChar char="•"/>
            </a:pPr>
            <a:r>
              <a:rPr lang="es-US" sz="2400" b="1" dirty="0"/>
              <a:t>Biometría</a:t>
            </a:r>
          </a:p>
          <a:p>
            <a:pPr marL="971550" lvl="1" indent="-285750" rtl="0"/>
            <a:r>
              <a:rPr lang="es-US" sz="2400" dirty="0"/>
              <a:t>Huella dactilar</a:t>
            </a:r>
          </a:p>
          <a:p>
            <a:pPr marL="971550" lvl="1" indent="-285750" rtl="0"/>
            <a:r>
              <a:rPr lang="es-US" sz="2400" dirty="0"/>
              <a:t>Reconocimiento facial</a:t>
            </a:r>
          </a:p>
        </p:txBody>
      </p:sp>
      <p:pic>
        <p:nvPicPr>
          <p:cNvPr id="4" name="Picture 3" descr="A fingerprint on a black background&#10;&#10;Description automatically generated">
            <a:extLst>
              <a:ext uri="{FF2B5EF4-FFF2-40B4-BE49-F238E27FC236}">
                <a16:creationId xmlns:a16="http://schemas.microsoft.com/office/drawing/2014/main" id="{302AF0D1-1FB4-77DB-20A0-98A6DD20F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113" y="1712843"/>
            <a:ext cx="3723860" cy="372386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F8842E7C-4D98-6EA9-0041-1AEA15F974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s-US"/>
              <a:t>Active la autenticación multifactor </a:t>
            </a:r>
          </a:p>
        </p:txBody>
      </p:sp>
    </p:spTree>
    <p:extLst>
      <p:ext uri="{BB962C8B-B14F-4D97-AF65-F5344CB8AC3E}">
        <p14:creationId xmlns:p14="http://schemas.microsoft.com/office/powerpoint/2010/main" val="1559434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card&#10;&#10;Description automatically generated">
            <a:extLst>
              <a:ext uri="{FF2B5EF4-FFF2-40B4-BE49-F238E27FC236}">
                <a16:creationId xmlns:a16="http://schemas.microsoft.com/office/drawing/2014/main" id="{FCB9A067-1FD1-814B-00D8-4D3557172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6959" y="4466665"/>
            <a:ext cx="2743200" cy="2743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45A853-A92D-A281-5EF3-2A51230EB73A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C32871-A135-45C7-C85D-E3EE56C17D2C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Google Shape;153;g11948348cd9_2_21">
            <a:extLst>
              <a:ext uri="{FF2B5EF4-FFF2-40B4-BE49-F238E27FC236}">
                <a16:creationId xmlns:a16="http://schemas.microsoft.com/office/drawing/2014/main" id="{F2B6FBF2-FAB0-0830-6602-96A6E34B0D28}"/>
              </a:ext>
            </a:extLst>
          </p:cNvPr>
          <p:cNvSpPr txBox="1">
            <a:spLocks/>
          </p:cNvSpPr>
          <p:nvPr/>
        </p:nvSpPr>
        <p:spPr>
          <a:xfrm>
            <a:off x="547968" y="1602709"/>
            <a:ext cx="10972800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EFF7FF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indent="0" rtl="0">
              <a:buNone/>
            </a:pPr>
            <a:r>
              <a:rPr lang="es-US" sz="2800" b="1">
                <a:solidFill>
                  <a:srgbClr val="0068B9"/>
                </a:solidFill>
                <a:latin typeface="Arial"/>
                <a:cs typeface="Arial"/>
              </a:rPr>
              <a:t>¿EN QUÉ CUENTAS DEBE UTILIZAR LA MFA?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18A3F37-5E1C-BF94-30E0-58D3B2836AA9}"/>
              </a:ext>
            </a:extLst>
          </p:cNvPr>
          <p:cNvSpPr txBox="1">
            <a:spLocks/>
          </p:cNvSpPr>
          <p:nvPr/>
        </p:nvSpPr>
        <p:spPr>
          <a:xfrm>
            <a:off x="675725" y="2228076"/>
            <a:ext cx="6146837" cy="4171107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285750" rtl="0">
              <a:buFont typeface="Arial"/>
              <a:buChar char="•"/>
            </a:pPr>
            <a:r>
              <a:rPr lang="es-US" sz="2400" b="1"/>
              <a:t>Cuenta de correo electrónico</a:t>
            </a:r>
          </a:p>
          <a:p>
            <a:pPr marL="228600"/>
            <a:endParaRPr lang="en-US" sz="2400" b="1" dirty="0"/>
          </a:p>
          <a:p>
            <a:pPr marL="514350" indent="-285750" rtl="0">
              <a:buFont typeface="Arial"/>
              <a:buChar char="•"/>
            </a:pPr>
            <a:r>
              <a:rPr lang="es-US" sz="2400" b="1"/>
              <a:t>Cuentas con información financiera</a:t>
            </a:r>
          </a:p>
          <a:p>
            <a:pPr marL="971550" lvl="1" indent="-285750" rtl="0"/>
            <a:r>
              <a:rPr lang="es-US" sz="2400"/>
              <a:t>Ejemplo: tienda en línea</a:t>
            </a:r>
          </a:p>
          <a:p>
            <a:pPr marL="971550" lvl="1" indent="-285750"/>
            <a:endParaRPr lang="en-US" sz="2400" dirty="0"/>
          </a:p>
          <a:p>
            <a:pPr marL="514350" indent="-285750" rtl="0">
              <a:buFont typeface="Arial"/>
              <a:buChar char="•"/>
            </a:pPr>
            <a:r>
              <a:rPr lang="es-US" sz="2400" b="1"/>
              <a:t>Cuentas con información personal</a:t>
            </a:r>
          </a:p>
          <a:p>
            <a:pPr marL="971550" lvl="1" indent="-285750" rtl="0"/>
            <a:r>
              <a:rPr lang="es-US" sz="2400"/>
              <a:t>Ejemplo: redes sociales</a:t>
            </a:r>
          </a:p>
          <a:p>
            <a:pPr marL="685800" lvl="1"/>
            <a:endParaRPr lang="en-US" sz="2000" b="1" dirty="0"/>
          </a:p>
        </p:txBody>
      </p:sp>
      <p:pic>
        <p:nvPicPr>
          <p:cNvPr id="4" name="Picture 3" descr="A colorful logo of a mail&#10;&#10;Description automatically generated">
            <a:extLst>
              <a:ext uri="{FF2B5EF4-FFF2-40B4-BE49-F238E27FC236}">
                <a16:creationId xmlns:a16="http://schemas.microsoft.com/office/drawing/2014/main" id="{F930CCDB-C43E-56B1-0360-F3AB62CAB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224" y="1032062"/>
            <a:ext cx="2743200" cy="2743200"/>
          </a:xfrm>
          <a:prstGeom prst="rect">
            <a:avLst/>
          </a:prstGeom>
        </p:spPr>
      </p:pic>
      <p:pic>
        <p:nvPicPr>
          <p:cNvPr id="7" name="Picture 6" descr="A colorful dollar sign on a black background&#10;&#10;Description automatically generated">
            <a:extLst>
              <a:ext uri="{FF2B5EF4-FFF2-40B4-BE49-F238E27FC236}">
                <a16:creationId xmlns:a16="http://schemas.microsoft.com/office/drawing/2014/main" id="{15F401D3-074D-B8A2-3FC7-4D4BC8C77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562" y="2572871"/>
            <a:ext cx="2743200" cy="2743200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CB8B88E5-8DC1-3C16-FC2C-FFC5AA25CC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s-US"/>
              <a:t>Active la autenticación multifactor</a:t>
            </a:r>
          </a:p>
        </p:txBody>
      </p:sp>
    </p:spTree>
    <p:extLst>
      <p:ext uri="{BB962C8B-B14F-4D97-AF65-F5344CB8AC3E}">
        <p14:creationId xmlns:p14="http://schemas.microsoft.com/office/powerpoint/2010/main" val="2273311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45A853-A92D-A281-5EF3-2A51230EB73A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C32871-A135-45C7-C85D-E3EE56C17D2C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Google Shape;152;g11948348cd9_2_21">
            <a:extLst>
              <a:ext uri="{FF2B5EF4-FFF2-40B4-BE49-F238E27FC236}">
                <a16:creationId xmlns:a16="http://schemas.microsoft.com/office/drawing/2014/main" id="{AE9E309C-0ABE-A1E5-C862-AD7F592E6025}"/>
              </a:ext>
            </a:extLst>
          </p:cNvPr>
          <p:cNvSpPr txBox="1">
            <a:spLocks/>
          </p:cNvSpPr>
          <p:nvPr/>
        </p:nvSpPr>
        <p:spPr>
          <a:xfrm>
            <a:off x="-224971" y="-87086"/>
            <a:ext cx="12192000" cy="1143000"/>
          </a:xfrm>
          <a:prstGeom prst="rect">
            <a:avLst/>
          </a:prstGeom>
        </p:spPr>
        <p:txBody>
          <a:bodyPr lIns="640080" tIns="274320" rIns="91440" bIns="91440"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</a:pP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" name="Google Shape;153;g11948348cd9_2_21">
            <a:extLst>
              <a:ext uri="{FF2B5EF4-FFF2-40B4-BE49-F238E27FC236}">
                <a16:creationId xmlns:a16="http://schemas.microsoft.com/office/drawing/2014/main" id="{E0119C44-AA49-E90A-409E-A805BE251AB4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EFF7FF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233045" indent="-233045"/>
            <a:endParaRPr lang="en-US">
              <a:solidFill>
                <a:schemeClr val="tx1"/>
              </a:solidFill>
              <a:cs typeface="Arial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5A8B694-3116-6199-A838-39E39AA334E2}"/>
              </a:ext>
            </a:extLst>
          </p:cNvPr>
          <p:cNvSpPr txBox="1">
            <a:spLocks/>
          </p:cNvSpPr>
          <p:nvPr/>
        </p:nvSpPr>
        <p:spPr>
          <a:xfrm>
            <a:off x="1407314" y="2649511"/>
            <a:ext cx="5524388" cy="4577404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342900">
              <a:buFont typeface="Arial"/>
              <a:buChar char="•"/>
            </a:pPr>
            <a:endParaRPr lang="en-US" sz="2400"/>
          </a:p>
        </p:txBody>
      </p:sp>
      <p:sp>
        <p:nvSpPr>
          <p:cNvPr id="7" name="Google Shape;153;g11948348cd9_2_21">
            <a:extLst>
              <a:ext uri="{FF2B5EF4-FFF2-40B4-BE49-F238E27FC236}">
                <a16:creationId xmlns:a16="http://schemas.microsoft.com/office/drawing/2014/main" id="{EA0B076F-2523-BFEE-D20F-AB213FE4667B}"/>
              </a:ext>
            </a:extLst>
          </p:cNvPr>
          <p:cNvSpPr txBox="1">
            <a:spLocks/>
          </p:cNvSpPr>
          <p:nvPr/>
        </p:nvSpPr>
        <p:spPr>
          <a:xfrm>
            <a:off x="762000" y="1752601"/>
            <a:ext cx="10972800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EFF7FF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indent="0" rtl="0">
              <a:buNone/>
            </a:pPr>
            <a:r>
              <a:rPr lang="es-US" sz="2800" b="1" dirty="0">
                <a:solidFill>
                  <a:srgbClr val="0068B9"/>
                </a:solidFill>
                <a:latin typeface="Arial"/>
                <a:cs typeface="Arial"/>
              </a:rPr>
              <a:t>SEÑALES DE ALERTA DE </a:t>
            </a:r>
            <a:br>
              <a:rPr lang="es-US" sz="2800" b="1" dirty="0">
                <a:solidFill>
                  <a:srgbClr val="0068B9"/>
                </a:solidFill>
                <a:latin typeface="Arial"/>
                <a:cs typeface="Arial"/>
              </a:rPr>
            </a:br>
            <a:r>
              <a:rPr lang="es-US" sz="2800" b="1" dirty="0">
                <a:solidFill>
                  <a:srgbClr val="0068B9"/>
                </a:solidFill>
                <a:latin typeface="Arial"/>
                <a:cs typeface="Arial"/>
              </a:rPr>
              <a:t>LA SUPLANTACIÓN DE </a:t>
            </a:r>
            <a:br>
              <a:rPr lang="es-US" sz="2800" b="1" dirty="0">
                <a:solidFill>
                  <a:srgbClr val="0068B9"/>
                </a:solidFill>
                <a:latin typeface="Arial"/>
                <a:cs typeface="Arial"/>
              </a:rPr>
            </a:br>
            <a:r>
              <a:rPr lang="es-US" sz="2800" b="1" dirty="0">
                <a:solidFill>
                  <a:srgbClr val="0068B9"/>
                </a:solidFill>
                <a:latin typeface="Arial"/>
                <a:cs typeface="Arial"/>
              </a:rPr>
              <a:t>IDENTIDAD: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C6513F-6F13-2705-0752-EDF7BC43C8D3}"/>
              </a:ext>
            </a:extLst>
          </p:cNvPr>
          <p:cNvSpPr txBox="1"/>
          <p:nvPr/>
        </p:nvSpPr>
        <p:spPr>
          <a:xfrm>
            <a:off x="5682343" y="1647372"/>
            <a:ext cx="5624285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rtl="0">
              <a:buChar char="•"/>
            </a:pPr>
            <a:r>
              <a:rPr lang="es-US" sz="2000" b="1" dirty="0">
                <a:solidFill>
                  <a:srgbClr val="161616"/>
                </a:solidFill>
              </a:rPr>
              <a:t>Un tono urgente o que le dé miedo.</a:t>
            </a:r>
            <a:r>
              <a:rPr lang="es-US" sz="2000" dirty="0">
                <a:solidFill>
                  <a:srgbClr val="161616"/>
                </a:solidFill>
              </a:rPr>
              <a:t>​</a:t>
            </a:r>
          </a:p>
          <a:p>
            <a:pPr marL="317500" rtl="0"/>
            <a:r>
              <a:rPr lang="es-US" sz="2000" i="1" dirty="0">
                <a:solidFill>
                  <a:srgbClr val="161616"/>
                </a:solidFill>
              </a:rPr>
              <a:t>"Haga clic en este enlace inmediatamente </a:t>
            </a:r>
            <a:br>
              <a:rPr lang="es-US" sz="2000" i="1" dirty="0">
                <a:solidFill>
                  <a:srgbClr val="161616"/>
                </a:solidFill>
              </a:rPr>
            </a:br>
            <a:r>
              <a:rPr lang="es-US" sz="2000" i="1" dirty="0">
                <a:solidFill>
                  <a:srgbClr val="161616"/>
                </a:solidFill>
              </a:rPr>
              <a:t>o se cerrará su cuenta"</a:t>
            </a:r>
            <a:r>
              <a:rPr lang="es-US" sz="2000" dirty="0">
                <a:solidFill>
                  <a:srgbClr val="161616"/>
                </a:solidFill>
              </a:rPr>
              <a:t>​</a:t>
            </a:r>
          </a:p>
          <a:p>
            <a:endParaRPr lang="en-US" sz="2000" dirty="0">
              <a:solidFill>
                <a:srgbClr val="161616"/>
              </a:solidFill>
            </a:endParaRPr>
          </a:p>
          <a:p>
            <a:pPr marL="342900" indent="-342900" rtl="0">
              <a:buChar char="•"/>
            </a:pPr>
            <a:r>
              <a:rPr lang="es-US" sz="2000" b="1" dirty="0">
                <a:solidFill>
                  <a:srgbClr val="161616"/>
                </a:solidFill>
              </a:rPr>
              <a:t>Errores ortográficos y gramaticales.</a:t>
            </a:r>
            <a:r>
              <a:rPr lang="es-US" sz="2000" dirty="0">
                <a:solidFill>
                  <a:srgbClr val="161616"/>
                </a:solidFill>
              </a:rPr>
              <a:t>​</a:t>
            </a:r>
          </a:p>
          <a:p>
            <a:pPr>
              <a:buChar char="•"/>
            </a:pPr>
            <a:endParaRPr lang="en-US" sz="2000" dirty="0">
              <a:solidFill>
                <a:srgbClr val="161616"/>
              </a:solidFill>
            </a:endParaRPr>
          </a:p>
          <a:p>
            <a:pPr marL="342900" indent="-342900" rtl="0">
              <a:buChar char="•"/>
            </a:pPr>
            <a:r>
              <a:rPr lang="es-US" sz="2000" b="1" dirty="0">
                <a:solidFill>
                  <a:srgbClr val="161616"/>
                </a:solidFill>
              </a:rPr>
              <a:t>Solicitudes de envío de información personal.</a:t>
            </a:r>
            <a:r>
              <a:rPr lang="es-US" sz="2000" dirty="0">
                <a:solidFill>
                  <a:srgbClr val="161616"/>
                </a:solidFill>
              </a:rPr>
              <a:t>​</a:t>
            </a:r>
          </a:p>
          <a:p>
            <a:pPr>
              <a:buChar char="•"/>
            </a:pPr>
            <a:endParaRPr lang="en-US" sz="2000" dirty="0">
              <a:solidFill>
                <a:srgbClr val="161616"/>
              </a:solidFill>
            </a:endParaRPr>
          </a:p>
          <a:p>
            <a:pPr marL="342900" indent="-342900" rtl="0">
              <a:buChar char="•"/>
            </a:pPr>
            <a:r>
              <a:rPr lang="es-US" sz="2000" b="1" dirty="0">
                <a:solidFill>
                  <a:srgbClr val="161616"/>
                </a:solidFill>
              </a:rPr>
              <a:t>La dirección de correo electrónico del remitente no coincide con la empresa de la que procede.</a:t>
            </a:r>
            <a:r>
              <a:rPr lang="es-US" sz="2000" dirty="0">
                <a:solidFill>
                  <a:srgbClr val="161616"/>
                </a:solidFill>
              </a:rPr>
              <a:t>​</a:t>
            </a:r>
          </a:p>
          <a:p>
            <a:pPr marL="317500" lvl="1" rtl="0"/>
            <a:r>
              <a:rPr lang="es-US" sz="2000" dirty="0">
                <a:solidFill>
                  <a:srgbClr val="161616"/>
                </a:solidFill>
              </a:rPr>
              <a:t>Ejemplo: Amazon.com vs. Amaz0n.com​</a:t>
            </a:r>
          </a:p>
          <a:p>
            <a:pPr lvl="1">
              <a:buChar char="•"/>
            </a:pPr>
            <a:endParaRPr lang="en-US" sz="2000" dirty="0">
              <a:solidFill>
                <a:srgbClr val="161616"/>
              </a:solidFill>
            </a:endParaRPr>
          </a:p>
          <a:p>
            <a:pPr marL="342900" indent="-342900" rtl="0">
              <a:buChar char="•"/>
            </a:pPr>
            <a:r>
              <a:rPr lang="es-US" sz="2000" b="1" dirty="0">
                <a:solidFill>
                  <a:srgbClr val="161616"/>
                </a:solidFill>
              </a:rPr>
              <a:t>Un correo electrónico que no se esperaba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FEA7B4-6259-CA7C-86AA-571513F71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06" y="2847414"/>
            <a:ext cx="3650877" cy="3650877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77BE4A2F-D3F1-1061-B94A-A5C5DBED04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s-US" sz="3600" dirty="0"/>
              <a:t>Reconozca y denuncie la suplantación de identidad</a:t>
            </a:r>
          </a:p>
        </p:txBody>
      </p:sp>
    </p:spTree>
    <p:extLst>
      <p:ext uri="{BB962C8B-B14F-4D97-AF65-F5344CB8AC3E}">
        <p14:creationId xmlns:p14="http://schemas.microsoft.com/office/powerpoint/2010/main" val="1184819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2;g11948348cd9_2_21">
            <a:extLst>
              <a:ext uri="{FF2B5EF4-FFF2-40B4-BE49-F238E27FC236}">
                <a16:creationId xmlns:a16="http://schemas.microsoft.com/office/drawing/2014/main" id="{AE9E309C-0ABE-A1E5-C862-AD7F592E6025}"/>
              </a:ext>
            </a:extLst>
          </p:cNvPr>
          <p:cNvSpPr txBox="1">
            <a:spLocks/>
          </p:cNvSpPr>
          <p:nvPr/>
        </p:nvSpPr>
        <p:spPr>
          <a:xfrm>
            <a:off x="-224971" y="-87086"/>
            <a:ext cx="12192000" cy="1143000"/>
          </a:xfrm>
          <a:prstGeom prst="rect">
            <a:avLst/>
          </a:prstGeom>
        </p:spPr>
        <p:txBody>
          <a:bodyPr lIns="640080" tIns="274320" rIns="91440" bIns="91440"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</a:pP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9" name="Google Shape;153;g11948348cd9_2_21">
            <a:extLst>
              <a:ext uri="{FF2B5EF4-FFF2-40B4-BE49-F238E27FC236}">
                <a16:creationId xmlns:a16="http://schemas.microsoft.com/office/drawing/2014/main" id="{55A2ACAD-8D9E-8878-ECC5-452042ED2D2F}"/>
              </a:ext>
            </a:extLst>
          </p:cNvPr>
          <p:cNvSpPr txBox="1">
            <a:spLocks/>
          </p:cNvSpPr>
          <p:nvPr/>
        </p:nvSpPr>
        <p:spPr>
          <a:xfrm>
            <a:off x="749674" y="1342465"/>
            <a:ext cx="10972800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EFF7FF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indent="0" rtl="0">
              <a:buNone/>
            </a:pPr>
            <a:r>
              <a:rPr lang="es-US" sz="2800" b="1">
                <a:solidFill>
                  <a:srgbClr val="0068B9"/>
                </a:solidFill>
                <a:latin typeface="Arial"/>
                <a:cs typeface="Arial"/>
              </a:rPr>
              <a:t>QUÉ HACER</a:t>
            </a:r>
          </a:p>
          <a:p>
            <a:pPr marL="0" indent="0">
              <a:buFont typeface="Wingdings" pitchFamily="2" charset="2"/>
              <a:buNone/>
            </a:pPr>
            <a:endParaRPr lang="en-US" dirty="0">
              <a:cs typeface="Arial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3E17EFE-9541-AE0B-15A4-48BF939A6F69}"/>
              </a:ext>
            </a:extLst>
          </p:cNvPr>
          <p:cNvSpPr txBox="1">
            <a:spLocks/>
          </p:cNvSpPr>
          <p:nvPr/>
        </p:nvSpPr>
        <p:spPr>
          <a:xfrm>
            <a:off x="705738" y="2283969"/>
            <a:ext cx="2790497" cy="555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0" rtl="0"/>
            <a:r>
              <a:rPr lang="es-US" sz="2400" b="1" u="sng" kern="0" dirty="0">
                <a:solidFill>
                  <a:schemeClr val="accent4">
                    <a:lumMod val="10000"/>
                  </a:schemeClr>
                </a:solidFill>
              </a:rPr>
              <a:t>Qué NO hacer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37A99B7-F36E-126B-A849-F1B3C99FB889}"/>
              </a:ext>
            </a:extLst>
          </p:cNvPr>
          <p:cNvSpPr txBox="1">
            <a:spLocks/>
          </p:cNvSpPr>
          <p:nvPr/>
        </p:nvSpPr>
        <p:spPr>
          <a:xfrm>
            <a:off x="6191369" y="2281650"/>
            <a:ext cx="2142105" cy="555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0" rtl="0"/>
            <a:r>
              <a:rPr lang="es-US" sz="2400" b="1" u="sng" kern="0" dirty="0">
                <a:solidFill>
                  <a:schemeClr val="accent4">
                    <a:lumMod val="10000"/>
                  </a:schemeClr>
                </a:solidFill>
              </a:rPr>
              <a:t>Qu</a:t>
            </a:r>
            <a:r>
              <a:rPr lang="es-US" sz="2400" b="1" u="sng" dirty="0">
                <a:solidFill>
                  <a:schemeClr val="accent4">
                    <a:lumMod val="10000"/>
                  </a:schemeClr>
                </a:solidFill>
              </a:rPr>
              <a:t>é</a:t>
            </a:r>
            <a:r>
              <a:rPr lang="es-US" sz="2400" b="1" u="sng" kern="0" dirty="0">
                <a:solidFill>
                  <a:schemeClr val="accent4">
                    <a:lumMod val="10000"/>
                  </a:schemeClr>
                </a:solidFill>
              </a:rPr>
              <a:t> hacer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DCB9794-27DD-FF31-9506-AF3F07619D5C}"/>
              </a:ext>
            </a:extLst>
          </p:cNvPr>
          <p:cNvSpPr txBox="1">
            <a:spLocks/>
          </p:cNvSpPr>
          <p:nvPr/>
        </p:nvSpPr>
        <p:spPr>
          <a:xfrm>
            <a:off x="6271058" y="2753944"/>
            <a:ext cx="5273242" cy="2754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rtl="0">
              <a:buFont typeface="Arial"/>
              <a:buChar char="•"/>
            </a:pPr>
            <a:r>
              <a:rPr lang="es-US" sz="2000" kern="0" dirty="0">
                <a:solidFill>
                  <a:schemeClr val="accent4">
                    <a:lumMod val="10000"/>
                  </a:schemeClr>
                </a:solidFill>
              </a:rPr>
              <a:t>Verifique</a:t>
            </a:r>
          </a:p>
          <a:p>
            <a:pPr rtl="0">
              <a:buFont typeface="Arial"/>
              <a:buChar char="•"/>
            </a:pPr>
            <a:r>
              <a:rPr lang="es-US" sz="2000" kern="0" dirty="0">
                <a:solidFill>
                  <a:schemeClr val="accent4">
                    <a:lumMod val="10000"/>
                  </a:schemeClr>
                </a:solidFill>
              </a:rPr>
              <a:t>Póngase en contacto directamente con esa persona si es alguien que conoce</a:t>
            </a:r>
          </a:p>
          <a:p>
            <a:pPr rtl="0">
              <a:buFont typeface="Arial"/>
              <a:buChar char="•"/>
            </a:pPr>
            <a:r>
              <a:rPr lang="es-US" sz="2000" kern="0" dirty="0">
                <a:solidFill>
                  <a:schemeClr val="accent4">
                    <a:lumMod val="10000"/>
                  </a:schemeClr>
                </a:solidFill>
              </a:rPr>
              <a:t>Informe a su departamento de informática o proveedor de correo electrónico/teléfono</a:t>
            </a:r>
          </a:p>
          <a:p>
            <a:pPr rtl="0">
              <a:buFont typeface="Arial"/>
              <a:buChar char="•"/>
            </a:pPr>
            <a:r>
              <a:rPr lang="es-US" sz="2000" kern="0" dirty="0">
                <a:solidFill>
                  <a:schemeClr val="accent4">
                    <a:lumMod val="10000"/>
                  </a:schemeClr>
                </a:solidFill>
              </a:rPr>
              <a:t>ELIMÍNELO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A398A471-977D-08A8-043C-E24A54F999D0}"/>
              </a:ext>
            </a:extLst>
          </p:cNvPr>
          <p:cNvSpPr txBox="1">
            <a:spLocks/>
          </p:cNvSpPr>
          <p:nvPr/>
        </p:nvSpPr>
        <p:spPr>
          <a:xfrm>
            <a:off x="748360" y="2755692"/>
            <a:ext cx="4416091" cy="3666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rtl="0">
              <a:buFont typeface="Arial"/>
              <a:buChar char="•"/>
            </a:pPr>
            <a:r>
              <a:rPr lang="es-US" sz="2000" kern="0" dirty="0">
                <a:solidFill>
                  <a:schemeClr val="accent4">
                    <a:lumMod val="10000"/>
                  </a:schemeClr>
                </a:solidFill>
              </a:rPr>
              <a:t>No haga clic en ningún enlace</a:t>
            </a:r>
          </a:p>
          <a:p>
            <a:pPr rtl="0">
              <a:buFont typeface="Arial"/>
              <a:buChar char="•"/>
            </a:pPr>
            <a:r>
              <a:rPr lang="es-US" sz="2000" kern="0" dirty="0">
                <a:solidFill>
                  <a:schemeClr val="accent4">
                    <a:lumMod val="10000"/>
                  </a:schemeClr>
                </a:solidFill>
              </a:rPr>
              <a:t>No haga clic en ningún archivo adjunto</a:t>
            </a:r>
          </a:p>
          <a:p>
            <a:pPr rtl="0">
              <a:buFont typeface="Arial"/>
              <a:buChar char="•"/>
            </a:pPr>
            <a:r>
              <a:rPr lang="es-US" sz="2000" kern="0" dirty="0">
                <a:solidFill>
                  <a:schemeClr val="accent4">
                    <a:lumMod val="10000"/>
                  </a:schemeClr>
                </a:solidFill>
              </a:rPr>
              <a:t>No envíe información personal</a:t>
            </a:r>
          </a:p>
        </p:txBody>
      </p:sp>
      <p:pic>
        <p:nvPicPr>
          <p:cNvPr id="4" name="Picture 3" descr="A colorful magnifying glass&#10;&#10;Description automatically generated">
            <a:extLst>
              <a:ext uri="{FF2B5EF4-FFF2-40B4-BE49-F238E27FC236}">
                <a16:creationId xmlns:a16="http://schemas.microsoft.com/office/drawing/2014/main" id="{01E13FC2-19C3-4929-D4A3-B831CADF2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113679"/>
            <a:ext cx="2743200" cy="27432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8200124-C5CA-60BD-37CA-C618015A33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s-US" sz="3600" dirty="0"/>
              <a:t>Reconozca y denuncie la suplantación de identidad</a:t>
            </a:r>
          </a:p>
        </p:txBody>
      </p:sp>
    </p:spTree>
    <p:extLst>
      <p:ext uri="{BB962C8B-B14F-4D97-AF65-F5344CB8AC3E}">
        <p14:creationId xmlns:p14="http://schemas.microsoft.com/office/powerpoint/2010/main" val="3762106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of a gear with a wrench&#10;&#10;Description automatically generated">
            <a:extLst>
              <a:ext uri="{FF2B5EF4-FFF2-40B4-BE49-F238E27FC236}">
                <a16:creationId xmlns:a16="http://schemas.microsoft.com/office/drawing/2014/main" id="{61B36032-253D-4D83-1D51-999818698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540" y="1334049"/>
            <a:ext cx="5049078" cy="50424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45A853-A92D-A281-5EF3-2A51230EB73A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C32871-A135-45C7-C85D-E3EE56C17D2C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Google Shape;152;g11948348cd9_2_21">
            <a:extLst>
              <a:ext uri="{FF2B5EF4-FFF2-40B4-BE49-F238E27FC236}">
                <a16:creationId xmlns:a16="http://schemas.microsoft.com/office/drawing/2014/main" id="{AE9E309C-0ABE-A1E5-C862-AD7F592E6025}"/>
              </a:ext>
            </a:extLst>
          </p:cNvPr>
          <p:cNvSpPr txBox="1">
            <a:spLocks/>
          </p:cNvSpPr>
          <p:nvPr/>
        </p:nvSpPr>
        <p:spPr>
          <a:xfrm>
            <a:off x="-224971" y="-87086"/>
            <a:ext cx="12192000" cy="1143000"/>
          </a:xfrm>
          <a:prstGeom prst="rect">
            <a:avLst/>
          </a:prstGeom>
        </p:spPr>
        <p:txBody>
          <a:bodyPr lIns="640080" tIns="274320" rIns="91440" bIns="91440"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</a:pP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" name="Google Shape;153;g11948348cd9_2_21">
            <a:extLst>
              <a:ext uri="{FF2B5EF4-FFF2-40B4-BE49-F238E27FC236}">
                <a16:creationId xmlns:a16="http://schemas.microsoft.com/office/drawing/2014/main" id="{E0119C44-AA49-E90A-409E-A805BE251AB4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EFF7FF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233045" indent="-233045"/>
            <a:endParaRPr lang="en-US">
              <a:solidFill>
                <a:schemeClr val="tx1"/>
              </a:solidFill>
              <a:cs typeface="Arial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5A8B694-3116-6199-A838-39E39AA334E2}"/>
              </a:ext>
            </a:extLst>
          </p:cNvPr>
          <p:cNvSpPr txBox="1">
            <a:spLocks/>
          </p:cNvSpPr>
          <p:nvPr/>
        </p:nvSpPr>
        <p:spPr>
          <a:xfrm>
            <a:off x="723755" y="2206879"/>
            <a:ext cx="6071785" cy="3309816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342900" rtl="0">
              <a:buFont typeface="Arial"/>
              <a:buChar char="•"/>
            </a:pPr>
            <a:r>
              <a:rPr lang="es-US" sz="2400"/>
              <a:t>Las actualizaciones garantizan que sus dispositivos y aplicaciones estén protegidos contra las últimas amenazas</a:t>
            </a:r>
          </a:p>
          <a:p>
            <a:pPr marL="228600"/>
            <a:endParaRPr lang="en-US" sz="2400" dirty="0"/>
          </a:p>
          <a:p>
            <a:pPr marL="571500" indent="-342900" rtl="0">
              <a:buFont typeface="Arial"/>
              <a:buChar char="•"/>
            </a:pPr>
            <a:r>
              <a:rPr lang="es-US" sz="2400"/>
              <a:t>No haga clic en "recordármelo más tarde", podría quedar expuesto a amenazas cibernéticas</a:t>
            </a:r>
          </a:p>
          <a:p>
            <a:pPr marL="228600"/>
            <a:endParaRPr lang="en-US" sz="2400" dirty="0"/>
          </a:p>
          <a:p>
            <a:pPr marL="571500" indent="-342900" rtl="0">
              <a:buFont typeface="Arial"/>
              <a:buChar char="•"/>
            </a:pPr>
            <a:r>
              <a:rPr lang="es-US" sz="2400"/>
              <a:t>Las actualizaciones automáticas son la forma más fácil de mantenerse seguro</a:t>
            </a:r>
          </a:p>
        </p:txBody>
      </p:sp>
      <p:sp>
        <p:nvSpPr>
          <p:cNvPr id="7" name="Google Shape;153;g11948348cd9_2_21">
            <a:extLst>
              <a:ext uri="{FF2B5EF4-FFF2-40B4-BE49-F238E27FC236}">
                <a16:creationId xmlns:a16="http://schemas.microsoft.com/office/drawing/2014/main" id="{EA0B076F-2523-BFEE-D20F-AB213FE4667B}"/>
              </a:ext>
            </a:extLst>
          </p:cNvPr>
          <p:cNvSpPr txBox="1">
            <a:spLocks/>
          </p:cNvSpPr>
          <p:nvPr/>
        </p:nvSpPr>
        <p:spPr>
          <a:xfrm>
            <a:off x="609600" y="1520372"/>
            <a:ext cx="10972800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EFF7FF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indent="0" rtl="0">
              <a:buNone/>
            </a:pPr>
            <a:r>
              <a:rPr lang="es-US" sz="2800" b="1">
                <a:solidFill>
                  <a:srgbClr val="0068B9"/>
                </a:solidFill>
                <a:latin typeface="Arial"/>
                <a:cs typeface="Arial"/>
              </a:rPr>
              <a:t>¿CUÁL ES SU OBJETIVO?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89C5908-167A-9647-3329-AA76816E20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s-US"/>
              <a:t>Actualice su software</a:t>
            </a:r>
          </a:p>
        </p:txBody>
      </p:sp>
    </p:spTree>
    <p:extLst>
      <p:ext uri="{BB962C8B-B14F-4D97-AF65-F5344CB8AC3E}">
        <p14:creationId xmlns:p14="http://schemas.microsoft.com/office/powerpoint/2010/main" val="685408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45A853-A92D-A281-5EF3-2A51230EB73A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C32871-A135-45C7-C85D-E3EE56C17D2C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Google Shape;153;g11948348cd9_2_21">
            <a:extLst>
              <a:ext uri="{FF2B5EF4-FFF2-40B4-BE49-F238E27FC236}">
                <a16:creationId xmlns:a16="http://schemas.microsoft.com/office/drawing/2014/main" id="{E0119C44-AA49-E90A-409E-A805BE251AB4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EFF7FF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233045" indent="-233045"/>
            <a:endParaRPr lang="en-US">
              <a:solidFill>
                <a:schemeClr val="tx1"/>
              </a:solidFill>
              <a:cs typeface="Arial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5A8B694-3116-6199-A838-39E39AA334E2}"/>
              </a:ext>
            </a:extLst>
          </p:cNvPr>
          <p:cNvSpPr txBox="1">
            <a:spLocks/>
          </p:cNvSpPr>
          <p:nvPr/>
        </p:nvSpPr>
        <p:spPr>
          <a:xfrm>
            <a:off x="1407314" y="2649511"/>
            <a:ext cx="5524388" cy="4577404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342900">
              <a:buFont typeface="Arial"/>
              <a:buChar char="•"/>
            </a:pPr>
            <a:endParaRPr lang="en-US" sz="2400"/>
          </a:p>
        </p:txBody>
      </p:sp>
      <p:sp>
        <p:nvSpPr>
          <p:cNvPr id="7" name="Google Shape;153;g11948348cd9_2_21">
            <a:extLst>
              <a:ext uri="{FF2B5EF4-FFF2-40B4-BE49-F238E27FC236}">
                <a16:creationId xmlns:a16="http://schemas.microsoft.com/office/drawing/2014/main" id="{EA0B076F-2523-BFEE-D20F-AB213FE4667B}"/>
              </a:ext>
            </a:extLst>
          </p:cNvPr>
          <p:cNvSpPr txBox="1">
            <a:spLocks/>
          </p:cNvSpPr>
          <p:nvPr/>
        </p:nvSpPr>
        <p:spPr>
          <a:xfrm>
            <a:off x="609600" y="1520372"/>
            <a:ext cx="10972800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EFF7FF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indent="0" rtl="0">
              <a:buNone/>
            </a:pPr>
            <a:r>
              <a:rPr lang="es-US" sz="2800" b="1">
                <a:solidFill>
                  <a:srgbClr val="0068B9"/>
                </a:solidFill>
                <a:latin typeface="Arial"/>
                <a:cs typeface="Arial"/>
              </a:rPr>
              <a:t>DÓNDE ENCONTRAR LAS ACTUALIZACIONES DISPONIBLES</a:t>
            </a:r>
          </a:p>
        </p:txBody>
      </p:sp>
      <p:pic>
        <p:nvPicPr>
          <p:cNvPr id="15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458597E-AC88-DF02-BBAA-5CC1D795A7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963"/>
          <a:stretch/>
        </p:blipFill>
        <p:spPr>
          <a:xfrm>
            <a:off x="8189133" y="3559156"/>
            <a:ext cx="2544116" cy="275828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5DF1763-4446-B8C0-D126-2693508AD02B}"/>
              </a:ext>
            </a:extLst>
          </p:cNvPr>
          <p:cNvSpPr/>
          <p:nvPr/>
        </p:nvSpPr>
        <p:spPr>
          <a:xfrm>
            <a:off x="8267775" y="4583717"/>
            <a:ext cx="1049531" cy="281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65DE5F3C-48C8-E169-B1FF-73740BD88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194" y="2650307"/>
            <a:ext cx="4334029" cy="4420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1DA69B7-006E-619C-05BE-C246B472F0A8}"/>
              </a:ext>
            </a:extLst>
          </p:cNvPr>
          <p:cNvSpPr txBox="1">
            <a:spLocks/>
          </p:cNvSpPr>
          <p:nvPr/>
        </p:nvSpPr>
        <p:spPr>
          <a:xfrm>
            <a:off x="723755" y="2206879"/>
            <a:ext cx="5782123" cy="3283151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342900" rtl="0">
              <a:buFont typeface="Arial"/>
              <a:buChar char="•"/>
            </a:pPr>
            <a:r>
              <a:rPr lang="es-US" sz="2400"/>
              <a:t>Verifique las notificaciones en su teléfono o computadora</a:t>
            </a:r>
          </a:p>
          <a:p>
            <a:pPr marL="228600"/>
            <a:endParaRPr lang="en-US" sz="2400" dirty="0"/>
          </a:p>
          <a:p>
            <a:pPr marL="571500" indent="-342900" rtl="0">
              <a:buFont typeface="Arial"/>
              <a:buChar char="•"/>
            </a:pPr>
            <a:r>
              <a:rPr lang="es-US" sz="2400"/>
              <a:t>Busque en la configuración de su teléfono, navegador o aplicación</a:t>
            </a:r>
          </a:p>
          <a:p>
            <a:pPr marL="228600"/>
            <a:endParaRPr lang="en-US" sz="2400" dirty="0"/>
          </a:p>
          <a:p>
            <a:pPr marL="571500" indent="-342900" rtl="0">
              <a:buFont typeface="Arial"/>
              <a:buChar char="•"/>
            </a:pPr>
            <a:r>
              <a:rPr lang="es-US" sz="2400"/>
              <a:t>Verifique la esquina superior de su navegador para ver si hay alertas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58EA91-EDEE-10A0-AC47-1BEDB07D4B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s-US"/>
              <a:t>Actualice su software</a:t>
            </a:r>
          </a:p>
        </p:txBody>
      </p:sp>
    </p:spTree>
    <p:extLst>
      <p:ext uri="{BB962C8B-B14F-4D97-AF65-F5344CB8AC3E}">
        <p14:creationId xmlns:p14="http://schemas.microsoft.com/office/powerpoint/2010/main" val="2595724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1CFB5EA9-CB99-F0D1-85B7-7802938EB2C6}"/>
              </a:ext>
            </a:extLst>
          </p:cNvPr>
          <p:cNvSpPr/>
          <p:nvPr/>
        </p:nvSpPr>
        <p:spPr>
          <a:xfrm>
            <a:off x="0" y="1144024"/>
            <a:ext cx="12192000" cy="5709397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04" name="Google Shape;204;g123955fed65_0_55"/>
          <p:cNvSpPr txBox="1">
            <a:spLocks noGrp="1"/>
          </p:cNvSpPr>
          <p:nvPr>
            <p:ph idx="11"/>
          </p:nvPr>
        </p:nvSpPr>
        <p:spPr>
          <a:xfrm>
            <a:off x="609600" y="1384301"/>
            <a:ext cx="5407152" cy="5253220"/>
          </a:xfrm>
        </p:spPr>
        <p:txBody>
          <a:bodyPr/>
          <a:lstStyle/>
          <a:p>
            <a:pPr marL="0" indent="0" rtl="0">
              <a:buNone/>
            </a:pPr>
            <a:r>
              <a:rPr lang="es-US" sz="2000" b="1" dirty="0"/>
              <a:t>EN EL TRABAJO</a:t>
            </a:r>
          </a:p>
          <a:p>
            <a:pPr rtl="0"/>
            <a:r>
              <a:rPr lang="es-US" sz="2000" dirty="0"/>
              <a:t>Difundir recursos y actividades</a:t>
            </a:r>
          </a:p>
          <a:p>
            <a:pPr lvl="1" rtl="0"/>
            <a:r>
              <a:rPr lang="es-US" sz="2000" dirty="0"/>
              <a:t>Intranet</a:t>
            </a:r>
          </a:p>
          <a:p>
            <a:pPr lvl="1" rtl="0"/>
            <a:r>
              <a:rPr lang="es-US" sz="2000" dirty="0"/>
              <a:t>Sitio web </a:t>
            </a:r>
          </a:p>
          <a:p>
            <a:pPr lvl="1" rtl="0"/>
            <a:r>
              <a:rPr lang="es-US" sz="2000" dirty="0"/>
              <a:t>Correos electrónicos a los empleados/clientes</a:t>
            </a:r>
          </a:p>
          <a:p>
            <a:pPr rtl="0"/>
            <a:r>
              <a:rPr lang="es-US" sz="2000" dirty="0"/>
              <a:t>Promociones</a:t>
            </a:r>
          </a:p>
          <a:p>
            <a:pPr lvl="1" rtl="0"/>
            <a:r>
              <a:rPr lang="es-US" sz="2000" dirty="0"/>
              <a:t>Descuentos</a:t>
            </a:r>
          </a:p>
          <a:p>
            <a:pPr lvl="1" rtl="0"/>
            <a:r>
              <a:rPr lang="es-US" sz="2000" dirty="0"/>
              <a:t>Sorteos</a:t>
            </a:r>
          </a:p>
          <a:p>
            <a:pPr rtl="0"/>
            <a:r>
              <a:rPr lang="es-US" sz="2000" dirty="0"/>
              <a:t>Realizar concursos</a:t>
            </a:r>
          </a:p>
          <a:p>
            <a:pPr lvl="1" rtl="0"/>
            <a:r>
              <a:rPr lang="es-US" sz="2000" dirty="0"/>
              <a:t>Simulación de un ataque de </a:t>
            </a:r>
            <a:br>
              <a:rPr lang="es-US" sz="2000" dirty="0"/>
            </a:br>
            <a:r>
              <a:rPr lang="es-US" sz="2000" dirty="0"/>
              <a:t>suplantación de identidad</a:t>
            </a:r>
          </a:p>
          <a:p>
            <a:pPr lvl="1" rtl="0"/>
            <a:r>
              <a:rPr lang="es-US" sz="2000" dirty="0"/>
              <a:t>Concurso de carteles</a:t>
            </a:r>
          </a:p>
        </p:txBody>
      </p:sp>
      <p:sp>
        <p:nvSpPr>
          <p:cNvPr id="203" name="Google Shape;203;g123955fed65_0_55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s-US"/>
              <a:t>Maneras de involucrarse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DE077-EE1D-C1BE-F496-865D7E9087C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175248" y="1384300"/>
            <a:ext cx="5559552" cy="5092699"/>
          </a:xfrm>
        </p:spPr>
        <p:txBody>
          <a:bodyPr/>
          <a:lstStyle/>
          <a:p>
            <a:pPr marL="0" indent="0" rtl="0">
              <a:buNone/>
            </a:pPr>
            <a:r>
              <a:rPr lang="es-US" sz="2000" b="1" dirty="0"/>
              <a:t>EN CASA</a:t>
            </a:r>
          </a:p>
          <a:p>
            <a:pPr marL="233045" marR="0" lvl="0" indent="-233045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s-US" sz="20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Compartir consejos y recursos útiles</a:t>
            </a:r>
          </a:p>
          <a:p>
            <a:pPr marL="571500" marR="0" lvl="1" indent="-22352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s-US" sz="20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Niños</a:t>
            </a:r>
          </a:p>
          <a:p>
            <a:pPr marL="571500" marR="0" lvl="1" indent="-22352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s-US" sz="20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Padres</a:t>
            </a:r>
          </a:p>
          <a:p>
            <a:pPr marL="571500" marR="0" lvl="1" indent="-22352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s-US" sz="20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Amigos</a:t>
            </a:r>
          </a:p>
          <a:p>
            <a:pPr marL="233045" marR="0" lvl="0" indent="-233045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s-US" sz="20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Organizar una “charla tecnológica” </a:t>
            </a:r>
            <a:br>
              <a:rPr kumimoji="0" lang="es-US" sz="20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</a:br>
            <a:r>
              <a:rPr kumimoji="0" lang="es-US" sz="20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con la familia </a:t>
            </a:r>
          </a:p>
          <a:p>
            <a:pPr marL="571500" marR="0" lvl="1" indent="-22352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s-US" sz="20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Analicen cómo cada miembro de la familia puede proteger sus dispositivos, cuentas e información personal.</a:t>
            </a:r>
          </a:p>
          <a:p>
            <a:pPr marL="233045" marR="0" lvl="0" indent="-233045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s-US" sz="20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Crear una cultura de seguridad en su familia</a:t>
            </a:r>
          </a:p>
        </p:txBody>
      </p:sp>
    </p:spTree>
    <p:extLst>
      <p:ext uri="{BB962C8B-B14F-4D97-AF65-F5344CB8AC3E}">
        <p14:creationId xmlns:p14="http://schemas.microsoft.com/office/powerpoint/2010/main" val="1489495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45A853-A92D-A281-5EF3-2A51230EB73A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C32871-A135-45C7-C85D-E3EE56C17D2C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Google Shape;153;g11948348cd9_2_21">
            <a:extLst>
              <a:ext uri="{FF2B5EF4-FFF2-40B4-BE49-F238E27FC236}">
                <a16:creationId xmlns:a16="http://schemas.microsoft.com/office/drawing/2014/main" id="{02535809-9A79-0576-944C-EACF6140CEA0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381000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EFF7FF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233045" indent="-233045"/>
            <a:endParaRPr lang="en-US">
              <a:solidFill>
                <a:schemeClr val="tx1"/>
              </a:solidFill>
              <a:cs typeface="Arial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3468C8-8107-3713-06A6-12E2B44A3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198100" cy="4267201"/>
          </a:xfrm>
        </p:spPr>
        <p:txBody>
          <a:bodyPr wrap="square" lIns="91440" rIns="91440"/>
          <a:lstStyle/>
          <a:p>
            <a:pPr rtl="0"/>
            <a:r>
              <a:rPr lang="es-US" dirty="0"/>
              <a:t>Creado en 2004 </a:t>
            </a:r>
          </a:p>
          <a:p>
            <a:pPr rtl="0"/>
            <a:r>
              <a:rPr lang="es-US" dirty="0"/>
              <a:t>Cogestionado por la Agencia de Seguridad de Infraestructura y </a:t>
            </a:r>
            <a:r>
              <a:rPr lang="es-US" dirty="0" err="1"/>
              <a:t>Ciberseguridad</a:t>
            </a:r>
            <a:r>
              <a:rPr lang="es-US" dirty="0"/>
              <a:t> (</a:t>
            </a:r>
            <a:r>
              <a:rPr lang="es-US" dirty="0" err="1"/>
              <a:t>Cybersecurity</a:t>
            </a:r>
            <a:r>
              <a:rPr lang="es-US" dirty="0"/>
              <a:t> and </a:t>
            </a:r>
            <a:r>
              <a:rPr lang="es-US" dirty="0" err="1"/>
              <a:t>Infrastructure</a:t>
            </a:r>
            <a:r>
              <a:rPr lang="es-US" dirty="0"/>
              <a:t> Security Agency, CISA) y la Alianza Nacional de </a:t>
            </a:r>
            <a:r>
              <a:rPr lang="es-US" dirty="0" err="1"/>
              <a:t>Ciberseguridad</a:t>
            </a:r>
            <a:r>
              <a:rPr lang="es-US" dirty="0"/>
              <a:t> (</a:t>
            </a:r>
            <a:r>
              <a:rPr lang="es-US" dirty="0" err="1"/>
              <a:t>National</a:t>
            </a:r>
            <a:r>
              <a:rPr lang="es-US" dirty="0"/>
              <a:t> </a:t>
            </a:r>
            <a:r>
              <a:rPr lang="es-US" dirty="0" err="1"/>
              <a:t>Cybersecurity</a:t>
            </a:r>
            <a:r>
              <a:rPr lang="es-US" dirty="0"/>
              <a:t> Alliance, NCA)</a:t>
            </a:r>
          </a:p>
          <a:p>
            <a:pPr rtl="0"/>
            <a:r>
              <a:rPr lang="es-US" dirty="0"/>
              <a:t>Es un esfuerzo colaborativo entre el gobierno y la industria para crear conciencia sobre la </a:t>
            </a:r>
            <a:r>
              <a:rPr lang="es-US" dirty="0" err="1"/>
              <a:t>ciberseguridad</a:t>
            </a:r>
            <a:endParaRPr lang="es-US" dirty="0"/>
          </a:p>
          <a:p>
            <a:pPr rtl="0"/>
            <a:r>
              <a:rPr lang="es-US" dirty="0"/>
              <a:t>Garantiza que todos tengan los recursos necesarios para estar seguros en línea.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DA2A780-7E23-71A6-F4FB-92A39136FB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rtl="0">
              <a:lnSpc>
                <a:spcPct val="80000"/>
              </a:lnSpc>
            </a:pPr>
            <a:r>
              <a:rPr lang="es-US" sz="3600" dirty="0"/>
              <a:t>Mes de la Concientización sobre la </a:t>
            </a:r>
            <a:r>
              <a:rPr lang="es-US" sz="3600" dirty="0" err="1"/>
              <a:t>Ciberseguridad</a:t>
            </a:r>
            <a:endParaRPr lang="es-US" sz="3600" dirty="0"/>
          </a:p>
        </p:txBody>
      </p:sp>
    </p:spTree>
    <p:extLst>
      <p:ext uri="{BB962C8B-B14F-4D97-AF65-F5344CB8AC3E}">
        <p14:creationId xmlns:p14="http://schemas.microsoft.com/office/powerpoint/2010/main" val="4044435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04258E99-A054-8B76-55A6-90119B00525D}"/>
              </a:ext>
            </a:extLst>
          </p:cNvPr>
          <p:cNvSpPr/>
          <p:nvPr/>
        </p:nvSpPr>
        <p:spPr>
          <a:xfrm>
            <a:off x="0" y="1144024"/>
            <a:ext cx="12192000" cy="5709397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3D7B3F-7FC3-49AD-876B-7BA856665213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lIns="91440" tIns="45720" rIns="91440" bIns="45720" anchor="t"/>
          <a:lstStyle/>
          <a:p>
            <a:pPr marL="0" indent="0" rtl="0">
              <a:buNone/>
            </a:pPr>
            <a:r>
              <a:rPr lang="es-US" b="1">
                <a:cs typeface="Arial"/>
              </a:rPr>
              <a:t>EN SU COMUNIDAD</a:t>
            </a:r>
          </a:p>
          <a:p>
            <a:pPr marL="233045" indent="-233045" rtl="0"/>
            <a:r>
              <a:rPr lang="es-US"/>
              <a:t>Ofrecerse como voluntario para enseñar a otros en su comunidad</a:t>
            </a:r>
          </a:p>
          <a:p>
            <a:pPr marL="233045" indent="-233045" rtl="0"/>
            <a:r>
              <a:rPr lang="es-US"/>
              <a:t>Ponerse en contacto con: </a:t>
            </a:r>
          </a:p>
          <a:p>
            <a:pPr lvl="1" indent="-223520" rtl="0"/>
            <a:r>
              <a:rPr lang="es-US"/>
              <a:t>La escuela de su hijo</a:t>
            </a:r>
          </a:p>
          <a:p>
            <a:pPr lvl="1" indent="-223520" rtl="0"/>
            <a:r>
              <a:rPr lang="es-US"/>
              <a:t>Una biblioteca/centro comunitario</a:t>
            </a:r>
          </a:p>
          <a:p>
            <a:pPr lvl="1" indent="-223520" rtl="0"/>
            <a:r>
              <a:rPr lang="es-US"/>
              <a:t>Centro para adultos mayores</a:t>
            </a:r>
          </a:p>
          <a:p>
            <a:pPr lvl="1" indent="-223520" rtl="0"/>
            <a:r>
              <a:rPr lang="es-US">
                <a:cs typeface="Arial"/>
              </a:rPr>
              <a:t>Lugar de adoración</a:t>
            </a:r>
          </a:p>
        </p:txBody>
      </p:sp>
      <p:sp>
        <p:nvSpPr>
          <p:cNvPr id="203" name="Google Shape;203;g123955fed65_0_55"/>
          <p:cNvSpPr txBox="1">
            <a:spLocks noGrp="1"/>
          </p:cNvSpPr>
          <p:nvPr>
            <p:ph type="ctrTitle"/>
          </p:nvPr>
        </p:nvSpPr>
        <p:spPr/>
        <p:txBody>
          <a:bodyPr lIns="640080" tIns="274320" rIns="91440" bIns="91440" anchor="t"/>
          <a:lstStyle/>
          <a:p>
            <a:pPr rtl="0"/>
            <a:r>
              <a:rPr lang="es-US">
                <a:latin typeface="Arial"/>
                <a:cs typeface="Arial"/>
              </a:rPr>
              <a:t>Maneras de involucrarse (continuación)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27FA5E-3B92-333D-08B2-95E7E12782E0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s-US" sz="2400" b="1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EN LÍNEA</a:t>
            </a:r>
          </a:p>
          <a:p>
            <a:pPr marL="233045" marR="0" lvl="0" indent="-233045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s-US" sz="24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Unirse a la conversación en las redes sociales usando las etiquetas: </a:t>
            </a:r>
          </a:p>
          <a:p>
            <a:pPr marL="571500" marR="0" lvl="1" indent="-22352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s-US" sz="2200" b="1" i="0" u="none" strike="noStrike" kern="0" cap="none" spc="0" normalizeH="0" baseline="0">
                <a:ln>
                  <a:noFill/>
                </a:ln>
                <a:solidFill>
                  <a:srgbClr val="0068B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#CybersecurityAwarenessMonth </a:t>
            </a:r>
          </a:p>
          <a:p>
            <a:pPr marL="571500" marR="0" lvl="1" indent="-22352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s-US" sz="2200" b="1" i="0" u="none" strike="noStrike" kern="0" cap="none" spc="0" normalizeH="0" baseline="0">
                <a:ln>
                  <a:noFill/>
                </a:ln>
                <a:solidFill>
                  <a:srgbClr val="0068B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#SecureOurWorld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91661E4D-230A-8C5E-EC0C-C4B277116141}"/>
              </a:ext>
            </a:extLst>
          </p:cNvPr>
          <p:cNvSpPr txBox="1">
            <a:spLocks/>
          </p:cNvSpPr>
          <p:nvPr/>
        </p:nvSpPr>
        <p:spPr>
          <a:xfrm>
            <a:off x="6098523" y="1713854"/>
            <a:ext cx="5978719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itchFamily="2" charset="2"/>
              <a:buChar char="§"/>
              <a:defRPr sz="2200">
                <a:solidFill>
                  <a:srgbClr val="000000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233045" marR="0" lvl="0" indent="-233045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itchFamily="2" charset="2"/>
              <a:buChar char="§"/>
              <a:tabLst/>
              <a:defRPr/>
            </a:pPr>
            <a:endParaRPr kumimoji="0" lang="en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3409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C31893-5644-42D1-4734-990C724C0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/>
          <a:lstStyle/>
          <a:p>
            <a:pPr rtl="0"/>
            <a:r>
              <a:rPr lang="es-US" sz="2000" b="1" dirty="0"/>
              <a:t>Impartir formación básica en </a:t>
            </a:r>
            <a:r>
              <a:rPr lang="es-US" sz="2000" b="1" dirty="0" err="1"/>
              <a:t>ciberseguridad</a:t>
            </a:r>
            <a:r>
              <a:rPr lang="es-US" sz="2000" b="1" dirty="0"/>
              <a:t>. </a:t>
            </a:r>
            <a:r>
              <a:rPr lang="es-US" sz="2000" dirty="0"/>
              <a:t>Esto ayuda a familiarizar al personal con los conceptos de </a:t>
            </a:r>
            <a:r>
              <a:rPr lang="es-US" sz="2000" dirty="0" err="1"/>
              <a:t>ciberseguridad</a:t>
            </a:r>
            <a:r>
              <a:rPr lang="es-US" sz="2000" dirty="0"/>
              <a:t> y las actividades asociadas a la implementación de las mejores prácticas de </a:t>
            </a:r>
            <a:r>
              <a:rPr lang="es-US" sz="2000" dirty="0" err="1"/>
              <a:t>ciberseguridad</a:t>
            </a:r>
            <a:r>
              <a:rPr lang="es-US" sz="2000" dirty="0"/>
              <a:t>. </a:t>
            </a:r>
          </a:p>
          <a:p>
            <a:pPr rtl="0"/>
            <a:r>
              <a:rPr lang="es-US" sz="2000" b="1" dirty="0"/>
              <a:t>Identificar los recursos de formación en </a:t>
            </a:r>
            <a:r>
              <a:rPr lang="es-US" sz="2000" b="1" dirty="0" err="1"/>
              <a:t>ciberseguridad</a:t>
            </a:r>
            <a:r>
              <a:rPr lang="es-US" sz="2000" b="1" dirty="0"/>
              <a:t> disponibles. </a:t>
            </a:r>
            <a:r>
              <a:rPr lang="es-US" sz="2000" dirty="0"/>
              <a:t>Existen recursos de formación en </a:t>
            </a:r>
            <a:r>
              <a:rPr lang="es-US" sz="2000" dirty="0" err="1"/>
              <a:t>ciberseguridad</a:t>
            </a:r>
            <a:r>
              <a:rPr lang="es-US" sz="2000" dirty="0"/>
              <a:t> (sobre temas como la suplantación de identidad y las buenas prácticas para el uso del correo electrónico) a través de asociaciones profesionales, instituciones educativas, así como fuentes gubernamentales y del sector privado. </a:t>
            </a:r>
          </a:p>
          <a:p>
            <a:pPr rtl="0"/>
            <a:r>
              <a:rPr lang="es-US" sz="2000" b="1" dirty="0"/>
              <a:t>Mantenerse al día sobre los eventos e incidentes de </a:t>
            </a:r>
            <a:r>
              <a:rPr lang="es-US" sz="2000" b="1" dirty="0" err="1"/>
              <a:t>ciberseguridad</a:t>
            </a:r>
            <a:r>
              <a:rPr lang="es-US" sz="2000" b="1" dirty="0"/>
              <a:t>. </a:t>
            </a:r>
            <a:r>
              <a:rPr lang="es-US" sz="2000" dirty="0"/>
              <a:t>Esto ayuda a identificar las lecciones aprendidas y a mantener la vigilancia y la agilidad ante las tendencias de </a:t>
            </a:r>
            <a:r>
              <a:rPr lang="es-US" sz="2000" dirty="0" err="1"/>
              <a:t>ciberseguridad</a:t>
            </a:r>
            <a:r>
              <a:rPr lang="es-US" sz="2000" dirty="0"/>
              <a:t>. </a:t>
            </a:r>
          </a:p>
          <a:p>
            <a:pPr rtl="0"/>
            <a:r>
              <a:rPr lang="es-US" sz="2000" b="1" dirty="0"/>
              <a:t>Animar a los empleados a tomar buenas decisiones en línea </a:t>
            </a:r>
            <a:r>
              <a:rPr lang="es-US" sz="2000" dirty="0"/>
              <a:t>y </a:t>
            </a:r>
            <a:r>
              <a:rPr lang="es-US" sz="2000" b="1" dirty="0"/>
              <a:t>a informarse sobre riesgos </a:t>
            </a:r>
            <a:r>
              <a:rPr lang="es-US" sz="2000" dirty="0"/>
              <a:t>como la suplantación de identidad y la vulneración del correo electrónico empresarial.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FC5B96-3C70-FEA7-8535-3B92343D7C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s-US" sz="3600" dirty="0"/>
              <a:t>Cómo crear una cultura de </a:t>
            </a:r>
            <a:r>
              <a:rPr lang="es-US" sz="3600" dirty="0" err="1"/>
              <a:t>ciberseguridad</a:t>
            </a:r>
            <a:r>
              <a:rPr lang="es-US" sz="3600" dirty="0"/>
              <a:t> sólida</a:t>
            </a:r>
          </a:p>
        </p:txBody>
      </p:sp>
    </p:spTree>
    <p:extLst>
      <p:ext uri="{BB962C8B-B14F-4D97-AF65-F5344CB8AC3E}">
        <p14:creationId xmlns:p14="http://schemas.microsoft.com/office/powerpoint/2010/main" val="1629112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paper with text on it&#10;&#10;Description automatically generated">
            <a:extLst>
              <a:ext uri="{FF2B5EF4-FFF2-40B4-BE49-F238E27FC236}">
                <a16:creationId xmlns:a16="http://schemas.microsoft.com/office/drawing/2014/main" id="{7FC0BFBC-D3B9-7A53-A5D5-B5C2F9B79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465" y="3095065"/>
            <a:ext cx="3762935" cy="3762935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84503DC-70CE-1115-6210-A5A59C634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241799"/>
          </a:xfrm>
        </p:spPr>
        <p:txBody>
          <a:bodyPr numCol="2">
            <a:noAutofit/>
          </a:bodyPr>
          <a:lstStyle/>
          <a:p>
            <a:pPr marL="0" indent="0" rtl="0">
              <a:buNone/>
            </a:pPr>
            <a:r>
              <a:rPr lang="es-US" sz="2000" b="1" dirty="0"/>
              <a:t>CISA</a:t>
            </a:r>
          </a:p>
          <a:p>
            <a:pPr rtl="0"/>
            <a:r>
              <a:rPr lang="es-US" sz="2000" dirty="0">
                <a:hlinkClick r:id="rId3"/>
              </a:rPr>
              <a:t>Informar un problema cibernético</a:t>
            </a:r>
          </a:p>
          <a:p>
            <a:pPr rtl="0"/>
            <a:r>
              <a:rPr lang="es-US" sz="2000" dirty="0">
                <a:hlinkClick r:id="rId4"/>
              </a:rPr>
              <a:t>Seguridad desde el diseño</a:t>
            </a:r>
          </a:p>
          <a:p>
            <a:pPr rtl="0"/>
            <a:r>
              <a:rPr lang="es-US" sz="2000" dirty="0">
                <a:hlinkClick r:id="rId5"/>
              </a:rPr>
              <a:t>Objetivos de desempeño intersectoriales en materia de </a:t>
            </a:r>
            <a:r>
              <a:rPr lang="es-US" sz="2000" dirty="0" err="1">
                <a:hlinkClick r:id="rId5"/>
              </a:rPr>
              <a:t>ciberseguridad</a:t>
            </a:r>
            <a:endParaRPr lang="es-US" sz="2000" dirty="0">
              <a:hlinkClick r:id="rId5"/>
            </a:endParaRPr>
          </a:p>
          <a:p>
            <a:pPr rtl="0"/>
            <a:r>
              <a:rPr lang="es-US" sz="2000" dirty="0">
                <a:hlinkClick r:id="rId6"/>
              </a:rPr>
              <a:t>Centro de recursos cibernéticos</a:t>
            </a:r>
          </a:p>
          <a:p>
            <a:pPr rtl="0"/>
            <a:r>
              <a:rPr lang="es-US" sz="2000" dirty="0">
                <a:hlinkClick r:id="rId7"/>
              </a:rPr>
              <a:t>Capacitación y ejercicios sobre </a:t>
            </a:r>
            <a:r>
              <a:rPr lang="es-US" sz="2000" dirty="0" err="1">
                <a:hlinkClick r:id="rId7"/>
              </a:rPr>
              <a:t>ciberseguridad</a:t>
            </a:r>
            <a:endParaRPr lang="es-US" sz="2000" dirty="0">
              <a:hlinkClick r:id="rId7"/>
            </a:endParaRPr>
          </a:p>
          <a:p>
            <a:pPr rtl="0"/>
            <a:r>
              <a:rPr lang="es-US" sz="2000" dirty="0">
                <a:hlinkClick r:id="rId8"/>
              </a:rPr>
              <a:t>Canal de YouTube de CISA</a:t>
            </a:r>
          </a:p>
          <a:p>
            <a:pPr marL="0" indent="0" rtl="0">
              <a:buNone/>
            </a:pPr>
            <a:r>
              <a:rPr lang="es-US" sz="2000" b="1" dirty="0"/>
              <a:t>NCA</a:t>
            </a:r>
          </a:p>
          <a:p>
            <a:pPr rtl="0"/>
            <a:r>
              <a:rPr lang="es-US" sz="2000" dirty="0">
                <a:hlinkClick r:id="rId9"/>
              </a:rPr>
              <a:t>Recursos y guías</a:t>
            </a:r>
          </a:p>
          <a:p>
            <a:pPr rtl="0"/>
            <a:r>
              <a:rPr lang="es-US" sz="2000" dirty="0">
                <a:hlinkClick r:id="rId10"/>
              </a:rPr>
              <a:t>Videos y seminarios web a pedido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43A2E92-58E3-2BDA-C28E-6E4C6B0918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s-US"/>
              <a:t>Recursos adicionales</a:t>
            </a:r>
          </a:p>
        </p:txBody>
      </p:sp>
    </p:spTree>
    <p:extLst>
      <p:ext uri="{BB962C8B-B14F-4D97-AF65-F5344CB8AC3E}">
        <p14:creationId xmlns:p14="http://schemas.microsoft.com/office/powerpoint/2010/main" val="3017548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0F7BB1-ABF8-4E1D-66DB-ECBB12599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rtl="0">
              <a:buNone/>
            </a:pPr>
            <a:r>
              <a:rPr lang="es-US" b="1"/>
              <a:t>CISA</a:t>
            </a:r>
          </a:p>
          <a:p>
            <a:pPr rtl="0"/>
            <a:r>
              <a:rPr lang="es-US">
                <a:hlinkClick r:id="rId2"/>
              </a:rPr>
              <a:t>cisa.gov/cybersecurity-awareness-month</a:t>
            </a:r>
          </a:p>
          <a:p>
            <a:pPr rtl="0"/>
            <a:r>
              <a:rPr lang="es-US">
                <a:hlinkClick r:id="rId3"/>
              </a:rPr>
              <a:t>AwarenessCampaigns@cisa.dhs.gov</a:t>
            </a:r>
            <a:r>
              <a:rPr lang="es-US"/>
              <a:t> </a:t>
            </a:r>
          </a:p>
          <a:p>
            <a:pPr marL="0" indent="0" rtl="0">
              <a:buNone/>
            </a:pPr>
            <a:r>
              <a:rPr lang="es-US" b="1"/>
              <a:t>NCA</a:t>
            </a:r>
          </a:p>
          <a:p>
            <a:pPr rtl="0"/>
            <a:r>
              <a:rPr lang="es-US">
                <a:hlinkClick r:id="rId4"/>
              </a:rPr>
              <a:t>staysafeonline.org</a:t>
            </a:r>
          </a:p>
          <a:p>
            <a:pPr rtl="0"/>
            <a:r>
              <a:rPr lang="es-US">
                <a:hlinkClick r:id="rId5"/>
              </a:rPr>
              <a:t>info@staysafeonline.org</a:t>
            </a:r>
            <a:r>
              <a:rPr lang="es-US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F17D6C-CCD5-0F02-3FE5-9C0FF439E2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s-US"/>
              <a:t>Póngase en contacto</a:t>
            </a:r>
          </a:p>
        </p:txBody>
      </p:sp>
    </p:spTree>
    <p:extLst>
      <p:ext uri="{BB962C8B-B14F-4D97-AF65-F5344CB8AC3E}">
        <p14:creationId xmlns:p14="http://schemas.microsoft.com/office/powerpoint/2010/main" val="2228477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4">
            <a:extLst>
              <a:ext uri="{FF2B5EF4-FFF2-40B4-BE49-F238E27FC236}">
                <a16:creationId xmlns:a16="http://schemas.microsoft.com/office/drawing/2014/main" id="{367CA1B6-9547-D760-78DE-0DFCE4B877F8}"/>
              </a:ext>
            </a:extLst>
          </p:cNvPr>
          <p:cNvSpPr/>
          <p:nvPr/>
        </p:nvSpPr>
        <p:spPr>
          <a:xfrm>
            <a:off x="494051" y="2269841"/>
            <a:ext cx="4910648" cy="1876112"/>
          </a:xfrm>
          <a:custGeom>
            <a:avLst/>
            <a:gdLst/>
            <a:ahLst/>
            <a:cxnLst/>
            <a:rect l="l" t="t" r="r" b="b"/>
            <a:pathLst>
              <a:path w="5199243" h="2019039">
                <a:moveTo>
                  <a:pt x="0" y="0"/>
                </a:moveTo>
                <a:lnTo>
                  <a:pt x="5199243" y="0"/>
                </a:lnTo>
                <a:lnTo>
                  <a:pt x="5199243" y="2019040"/>
                </a:lnTo>
                <a:lnTo>
                  <a:pt x="0" y="20190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C7B8EE-B1A2-B14F-96C5-DE3C4F3FA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9113" y="1524000"/>
            <a:ext cx="5042065" cy="3810000"/>
          </a:xfrm>
        </p:spPr>
        <p:txBody>
          <a:bodyPr/>
          <a:lstStyle/>
          <a:p>
            <a:pPr rtl="0"/>
            <a:r>
              <a:rPr lang="es-US" sz="4000" b="1" dirty="0">
                <a:solidFill>
                  <a:srgbClr val="2E56D4"/>
                </a:solidFill>
              </a:rPr>
              <a:t>Octubre es el </a:t>
            </a:r>
            <a:br>
              <a:rPr lang="es-US" sz="4000" b="1" dirty="0">
                <a:solidFill>
                  <a:srgbClr val="2E56D4"/>
                </a:solidFill>
              </a:rPr>
            </a:br>
            <a:r>
              <a:rPr lang="es-US" sz="4000" b="1" dirty="0">
                <a:solidFill>
                  <a:srgbClr val="2E56D4"/>
                </a:solidFill>
              </a:rPr>
              <a:t>Mes de la Concientización sobre la </a:t>
            </a:r>
            <a:r>
              <a:rPr lang="es-US" sz="4000" b="1" dirty="0" err="1">
                <a:solidFill>
                  <a:srgbClr val="2E56D4"/>
                </a:solidFill>
              </a:rPr>
              <a:t>Ciberseguridad</a:t>
            </a:r>
            <a:endParaRPr lang="es-US" sz="4000" b="1" dirty="0">
              <a:solidFill>
                <a:srgbClr val="2E56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24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45A853-A92D-A281-5EF3-2A51230EB73A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C32871-A135-45C7-C85D-E3EE56C17D2C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 descr="A blue and purple globe&#10;&#10;Description automatically generated">
            <a:extLst>
              <a:ext uri="{FF2B5EF4-FFF2-40B4-BE49-F238E27FC236}">
                <a16:creationId xmlns:a16="http://schemas.microsoft.com/office/drawing/2014/main" id="{24EFD554-BE88-0BCE-76B4-E0C2C525A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621" y="2134362"/>
            <a:ext cx="6676464" cy="258927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B64D058-EB0A-2F2C-F0B6-14AF99B8F7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s-US"/>
              <a:t>Lema</a:t>
            </a:r>
          </a:p>
        </p:txBody>
      </p:sp>
    </p:spTree>
    <p:extLst>
      <p:ext uri="{BB962C8B-B14F-4D97-AF65-F5344CB8AC3E}">
        <p14:creationId xmlns:p14="http://schemas.microsoft.com/office/powerpoint/2010/main" val="3691279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45A853-A92D-A281-5EF3-2A51230EB73A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C32871-A135-45C7-C85D-E3EE56C17D2C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Google Shape;153;g11948348cd9_2_21">
            <a:extLst>
              <a:ext uri="{FF2B5EF4-FFF2-40B4-BE49-F238E27FC236}">
                <a16:creationId xmlns:a16="http://schemas.microsoft.com/office/drawing/2014/main" id="{0BB7D146-5C9A-4A9A-C490-926F42550860}"/>
              </a:ext>
            </a:extLst>
          </p:cNvPr>
          <p:cNvSpPr txBox="1">
            <a:spLocks/>
          </p:cNvSpPr>
          <p:nvPr/>
        </p:nvSpPr>
        <p:spPr>
          <a:xfrm>
            <a:off x="2829259" y="1586748"/>
            <a:ext cx="3066817" cy="3810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0"/>
            <a:r>
              <a:rPr lang="es-US" sz="2400" b="1" dirty="0">
                <a:solidFill>
                  <a:srgbClr val="000000"/>
                </a:solidFill>
              </a:rPr>
              <a:t>	Objetivo</a:t>
            </a:r>
          </a:p>
          <a:p>
            <a:pPr>
              <a:spcBef>
                <a:spcPts val="3000"/>
              </a:spcBef>
            </a:pPr>
            <a:endParaRPr lang="en-US" sz="2400" b="1" dirty="0">
              <a:solidFill>
                <a:srgbClr val="000000"/>
              </a:solidFill>
            </a:endParaRPr>
          </a:p>
          <a:p>
            <a:pPr algn="r" rtl="0">
              <a:spcBef>
                <a:spcPts val="3000"/>
              </a:spcBef>
            </a:pPr>
            <a:r>
              <a:rPr lang="es-US" sz="2400" b="1" dirty="0">
                <a:solidFill>
                  <a:srgbClr val="000000"/>
                </a:solidFill>
              </a:rPr>
              <a:t>		Tono</a:t>
            </a:r>
          </a:p>
        </p:txBody>
      </p:sp>
      <p:sp>
        <p:nvSpPr>
          <p:cNvPr id="6" name="Google Shape;154;g11948348cd9_2_21">
            <a:extLst>
              <a:ext uri="{FF2B5EF4-FFF2-40B4-BE49-F238E27FC236}">
                <a16:creationId xmlns:a16="http://schemas.microsoft.com/office/drawing/2014/main" id="{4EFC15AF-A342-A479-E431-6D7655B7351C}"/>
              </a:ext>
            </a:extLst>
          </p:cNvPr>
          <p:cNvSpPr txBox="1">
            <a:spLocks/>
          </p:cNvSpPr>
          <p:nvPr/>
        </p:nvSpPr>
        <p:spPr>
          <a:xfrm>
            <a:off x="6175248" y="1600201"/>
            <a:ext cx="5407152" cy="3810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l" rtl="0">
              <a:spcBef>
                <a:spcPts val="1728"/>
              </a:spcBef>
              <a:buFont typeface="Arial" panose="020B0604020202020204" pitchFamily="34" charset="0"/>
              <a:buChar char="•"/>
            </a:pPr>
            <a:r>
              <a:rPr lang="es-US" sz="2400">
                <a:solidFill>
                  <a:srgbClr val="000000"/>
                </a:solidFill>
              </a:rPr>
              <a:t>Adoptar medidas prácticas para mantenerse seguro en línea</a:t>
            </a:r>
          </a:p>
          <a:p>
            <a:pPr marL="342900" indent="-342900" algn="l">
              <a:spcBef>
                <a:spcPts val="1728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 algn="l" rtl="0">
              <a:spcBef>
                <a:spcPts val="1728"/>
              </a:spcBef>
              <a:buFont typeface="Arial" panose="020B0604020202020204" pitchFamily="34" charset="0"/>
              <a:buChar char="•"/>
            </a:pPr>
            <a:r>
              <a:rPr lang="es-US" sz="2400">
                <a:solidFill>
                  <a:srgbClr val="000000"/>
                </a:solidFill>
              </a:rPr>
              <a:t>Positivo</a:t>
            </a:r>
          </a:p>
          <a:p>
            <a:pPr marL="342900" indent="-342900" algn="l" rtl="0">
              <a:spcBef>
                <a:spcPts val="1728"/>
              </a:spcBef>
              <a:buFont typeface="Arial" panose="020B0604020202020204" pitchFamily="34" charset="0"/>
              <a:buChar char="•"/>
            </a:pPr>
            <a:r>
              <a:rPr lang="es-US" sz="2400">
                <a:solidFill>
                  <a:srgbClr val="000000"/>
                </a:solidFill>
              </a:rPr>
              <a:t>Accesible</a:t>
            </a:r>
          </a:p>
          <a:p>
            <a:pPr marL="342900" indent="-342900" algn="l" rtl="0">
              <a:spcBef>
                <a:spcPts val="1728"/>
              </a:spcBef>
              <a:buFont typeface="Arial" panose="020B0604020202020204" pitchFamily="34" charset="0"/>
              <a:buChar char="•"/>
            </a:pPr>
            <a:r>
              <a:rPr lang="es-US" sz="2400">
                <a:solidFill>
                  <a:srgbClr val="000000"/>
                </a:solidFill>
              </a:rPr>
              <a:t>Simple</a:t>
            </a:r>
          </a:p>
          <a:p>
            <a:pPr marL="342900" indent="-342900" algn="l" rtl="0">
              <a:spcBef>
                <a:spcPts val="1728"/>
              </a:spcBef>
              <a:buFont typeface="Arial" panose="020B0604020202020204" pitchFamily="34" charset="0"/>
              <a:buChar char="•"/>
            </a:pPr>
            <a:r>
              <a:rPr lang="es-US" sz="2400">
                <a:solidFill>
                  <a:srgbClr val="000000"/>
                </a:solidFill>
              </a:rPr>
              <a:t>De vuelta a lo básico</a:t>
            </a:r>
          </a:p>
        </p:txBody>
      </p:sp>
      <p:pic>
        <p:nvPicPr>
          <p:cNvPr id="9" name="Picture 2" descr="Woman looking at cellphone">
            <a:extLst>
              <a:ext uri="{FF2B5EF4-FFF2-40B4-BE49-F238E27FC236}">
                <a16:creationId xmlns:a16="http://schemas.microsoft.com/office/drawing/2014/main" id="{FED26EE7-C791-9718-5B16-FDA2746F2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883" y="4370713"/>
            <a:ext cx="2436647" cy="16200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11B8183E-1AF2-46B1-5603-94D7735CD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40000">
            <a:off x="659754" y="2027245"/>
            <a:ext cx="2147614" cy="2147614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B6DEABC8-21CD-2499-DE3D-80CDBD014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00000">
            <a:off x="2575034" y="1894530"/>
            <a:ext cx="1972442" cy="1152585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85BA5081-2B63-F1F2-A456-6A28575590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9503" y="3511331"/>
            <a:ext cx="1271752" cy="1254235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E2B5C98A-27FC-599F-1BD2-048E4B9752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s-US"/>
              <a:t>Campaña general</a:t>
            </a:r>
          </a:p>
        </p:txBody>
      </p:sp>
      <p:sp>
        <p:nvSpPr>
          <p:cNvPr id="3" name="TextBox 2"/>
          <p:cNvSpPr txBox="1"/>
          <p:nvPr/>
        </p:nvSpPr>
        <p:spPr>
          <a:xfrm rot="923051">
            <a:off x="2813408" y="2301544"/>
            <a:ext cx="1451173" cy="338554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es-US" sz="1100" b="1" dirty="0">
                <a:solidFill>
                  <a:srgbClr val="097DC5"/>
                </a:solidFill>
              </a:rPr>
              <a:t>SU</a:t>
            </a:r>
            <a:r>
              <a:rPr lang="es-US" sz="1100" b="1" dirty="0">
                <a:solidFill>
                  <a:srgbClr val="485CAC"/>
                </a:solidFill>
              </a:rPr>
              <a:t>PLAN</a:t>
            </a:r>
            <a:r>
              <a:rPr lang="es-US" sz="1100" b="1" dirty="0">
                <a:solidFill>
                  <a:srgbClr val="5057A9"/>
                </a:solidFill>
              </a:rPr>
              <a:t>TA</a:t>
            </a:r>
            <a:r>
              <a:rPr lang="es-US" sz="1100" b="1" dirty="0">
                <a:solidFill>
                  <a:srgbClr val="75449B"/>
                </a:solidFill>
              </a:rPr>
              <a:t>CIÓN</a:t>
            </a:r>
            <a:r>
              <a:rPr lang="es-US" sz="1100" b="1" dirty="0">
                <a:solidFill>
                  <a:srgbClr val="933E82"/>
                </a:solidFill>
              </a:rPr>
              <a:t> DE</a:t>
            </a:r>
            <a:r>
              <a:rPr lang="es-US" sz="1100" b="1" dirty="0">
                <a:solidFill>
                  <a:srgbClr val="AB3D69"/>
                </a:solidFill>
              </a:rPr>
              <a:t>IDENTIDAD</a:t>
            </a:r>
          </a:p>
        </p:txBody>
      </p:sp>
    </p:spTree>
    <p:extLst>
      <p:ext uri="{BB962C8B-B14F-4D97-AF65-F5344CB8AC3E}">
        <p14:creationId xmlns:p14="http://schemas.microsoft.com/office/powerpoint/2010/main" val="3344855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45A853-A92D-A281-5EF3-2A51230EB73A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C32871-A135-45C7-C85D-E3EE56C17D2C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Google Shape;153;g11948348cd9_2_21">
            <a:extLst>
              <a:ext uri="{FF2B5EF4-FFF2-40B4-BE49-F238E27FC236}">
                <a16:creationId xmlns:a16="http://schemas.microsoft.com/office/drawing/2014/main" id="{D9A0225F-7EA2-D44C-3182-06E1C43B9C14}"/>
              </a:ext>
            </a:extLst>
          </p:cNvPr>
          <p:cNvSpPr txBox="1">
            <a:spLocks/>
          </p:cNvSpPr>
          <p:nvPr/>
        </p:nvSpPr>
        <p:spPr>
          <a:xfrm>
            <a:off x="564776" y="1936377"/>
            <a:ext cx="7521389" cy="381000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EFF7FF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233045" indent="-233045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,Sans-Serif" pitchFamily="2" charset="2"/>
              <a:buChar char="•"/>
            </a:pPr>
            <a:endParaRPr lang="en-US" sz="240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7" name="Picture 6" descr="A colorful logo with a check mark&#10;&#10;Description automatically generated">
            <a:extLst>
              <a:ext uri="{FF2B5EF4-FFF2-40B4-BE49-F238E27FC236}">
                <a16:creationId xmlns:a16="http://schemas.microsoft.com/office/drawing/2014/main" id="{0854EE00-7BE3-72AC-A54F-B2A2344E8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2841" y="2315136"/>
            <a:ext cx="2743200" cy="27432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EB23E78-221D-9283-EEE6-C42C2BB66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7476565" cy="3810000"/>
          </a:xfrm>
        </p:spPr>
        <p:txBody>
          <a:bodyPr/>
          <a:lstStyle/>
          <a:p>
            <a:pPr rtl="0"/>
            <a:r>
              <a:rPr lang="es-US" dirty="0"/>
              <a:t>Es "la protección de sistemas y redes informáticos contra ataques de agentes maliciosos que pueden resultar en la divulgación no autorizada de información, el robo o el daño del hardware, </a:t>
            </a:r>
            <a:br>
              <a:rPr lang="es-US" dirty="0"/>
            </a:br>
            <a:r>
              <a:rPr lang="es-US" dirty="0"/>
              <a:t>el software o los datos..."</a:t>
            </a:r>
          </a:p>
          <a:p>
            <a:pPr rtl="0"/>
            <a:r>
              <a:rPr lang="es-US" dirty="0"/>
              <a:t>Donde haya tecnología, tiene que haber </a:t>
            </a:r>
            <a:r>
              <a:rPr lang="es-US" dirty="0" err="1"/>
              <a:t>ciberseguridad</a:t>
            </a:r>
            <a:r>
              <a:rPr lang="es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0DF241F-C224-D6B7-B1C9-4CE1327538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s-US"/>
              <a:t>¿Qué es la ciberseguridad?</a:t>
            </a:r>
          </a:p>
        </p:txBody>
      </p:sp>
    </p:spTree>
    <p:extLst>
      <p:ext uri="{BB962C8B-B14F-4D97-AF65-F5344CB8AC3E}">
        <p14:creationId xmlns:p14="http://schemas.microsoft.com/office/powerpoint/2010/main" val="1427868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45A853-A92D-A281-5EF3-2A51230EB73A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C32871-A135-45C7-C85D-E3EE56C17D2C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 descr="A logo of a person in a circle&#10;&#10;Description automatically generated">
            <a:extLst>
              <a:ext uri="{FF2B5EF4-FFF2-40B4-BE49-F238E27FC236}">
                <a16:creationId xmlns:a16="http://schemas.microsoft.com/office/drawing/2014/main" id="{6CFDF4E6-C860-FEDF-871C-4FDDB4BEA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0988" y="1642782"/>
            <a:ext cx="3807758" cy="3807758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9D205F2-4C74-DD4A-A18C-B06DAF737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7905750" cy="3810000"/>
          </a:xfrm>
        </p:spPr>
        <p:txBody>
          <a:bodyPr/>
          <a:lstStyle/>
          <a:p>
            <a:pPr rtl="0"/>
            <a:r>
              <a:rPr lang="es-US" dirty="0"/>
              <a:t>La implementación de las mejores prácticas de </a:t>
            </a:r>
            <a:r>
              <a:rPr lang="es-US" dirty="0" err="1"/>
              <a:t>ciberseguridad</a:t>
            </a:r>
            <a:r>
              <a:rPr lang="es-US" dirty="0"/>
              <a:t> es importante para que las personas </a:t>
            </a:r>
            <a:br>
              <a:rPr lang="es-US" dirty="0"/>
            </a:br>
            <a:r>
              <a:rPr lang="es-US" dirty="0"/>
              <a:t>y las organizaciones de todos los tamaños protejan la información personal, financiera y confidencial.</a:t>
            </a:r>
          </a:p>
          <a:p>
            <a:pPr rtl="0"/>
            <a:r>
              <a:rPr lang="es-US" dirty="0"/>
              <a:t>Tanto para entidades gubernamentales como privadas, desarrollar e implementar planes y procesos de </a:t>
            </a:r>
            <a:r>
              <a:rPr lang="es-US" dirty="0" err="1"/>
              <a:t>ciberseguridad</a:t>
            </a:r>
            <a:r>
              <a:rPr lang="es-US" dirty="0"/>
              <a:t> personalizados es clave para proteger y mantener las operaciones comerciales. 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5669E25-D513-2308-47FD-A8CCDBC78B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s-US"/>
              <a:t>¿Por qué es importante? </a:t>
            </a:r>
          </a:p>
        </p:txBody>
      </p:sp>
    </p:spTree>
    <p:extLst>
      <p:ext uri="{BB962C8B-B14F-4D97-AF65-F5344CB8AC3E}">
        <p14:creationId xmlns:p14="http://schemas.microsoft.com/office/powerpoint/2010/main" val="4089204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1948348cd9_2_21"/>
          <p:cNvSpPr txBox="1">
            <a:spLocks noGrp="1"/>
          </p:cNvSpPr>
          <p:nvPr>
            <p:ph idx="1"/>
          </p:nvPr>
        </p:nvSpPr>
        <p:spPr>
          <a:xfrm>
            <a:off x="609600" y="1600200"/>
            <a:ext cx="10337800" cy="4735286"/>
          </a:xfrm>
        </p:spPr>
        <p:txBody>
          <a:bodyPr/>
          <a:lstStyle/>
          <a:p>
            <a:pPr rtl="0"/>
            <a:r>
              <a:rPr lang="es-US" b="1" dirty="0"/>
              <a:t>El 78 % </a:t>
            </a:r>
            <a:r>
              <a:rPr lang="es-US" dirty="0"/>
              <a:t>de las personas considera que mantenerse seguro en línea es una prioridad </a:t>
            </a:r>
          </a:p>
          <a:p>
            <a:pPr rtl="0"/>
            <a:r>
              <a:rPr lang="es-US" b="1" dirty="0"/>
              <a:t>El 34 % </a:t>
            </a:r>
            <a:r>
              <a:rPr lang="es-US" dirty="0"/>
              <a:t>señaló que a menudo se siente abrumado por la información y, como resultado, minimiza sus acciones en línea</a:t>
            </a:r>
          </a:p>
          <a:p>
            <a:pPr rtl="0"/>
            <a:r>
              <a:rPr lang="es-US" b="1" dirty="0"/>
              <a:t>El 46 % </a:t>
            </a:r>
            <a:r>
              <a:rPr lang="es-US" dirty="0"/>
              <a:t>sintió frustración al momento de mantenerse seguro en línea</a:t>
            </a:r>
          </a:p>
          <a:p>
            <a:pPr rtl="0"/>
            <a:r>
              <a:rPr lang="es-US" b="1" dirty="0"/>
              <a:t>El 39 % </a:t>
            </a:r>
            <a:r>
              <a:rPr lang="es-US" dirty="0"/>
              <a:t>de los usuarios que intentan mantenerse seguros en línea consideran que la información sobre cómo hacerlo es confusa</a:t>
            </a:r>
          </a:p>
          <a:p>
            <a:endParaRPr lang="en-US" dirty="0"/>
          </a:p>
          <a:p>
            <a:pPr marL="0" indent="0" rtl="0">
              <a:buNone/>
            </a:pPr>
            <a:r>
              <a:rPr lang="es-US" sz="1800" dirty="0"/>
              <a:t>Hallazgos de </a:t>
            </a:r>
            <a:r>
              <a:rPr lang="es-US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Oh, </a:t>
            </a:r>
            <a:r>
              <a:rPr lang="es-US" sz="1800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Behave</a:t>
            </a:r>
            <a:r>
              <a:rPr lang="es-US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 Informe anual sobre actitudes y comportamientos en materia de ciberseguridad de 2022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2368713-C350-9E36-A10D-A01F9645E5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640080" tIns="274320" rIns="91440" bIns="91440" anchor="t"/>
          <a:lstStyle/>
          <a:p>
            <a:pPr rtl="0"/>
            <a:r>
              <a:rPr lang="es-US">
                <a:latin typeface="Arial"/>
                <a:cs typeface="Arial"/>
              </a:rPr>
              <a:t>Opiniones sobre la ciberseguridad</a:t>
            </a:r>
          </a:p>
        </p:txBody>
      </p:sp>
    </p:spTree>
    <p:extLst>
      <p:ext uri="{BB962C8B-B14F-4D97-AF65-F5344CB8AC3E}">
        <p14:creationId xmlns:p14="http://schemas.microsoft.com/office/powerpoint/2010/main" val="1225360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45A853-A92D-A281-5EF3-2A51230EB73A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C32871-A135-45C7-C85D-E3EE56C17D2C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Google Shape;153;g11948348cd9_2_21">
            <a:extLst>
              <a:ext uri="{FF2B5EF4-FFF2-40B4-BE49-F238E27FC236}">
                <a16:creationId xmlns:a16="http://schemas.microsoft.com/office/drawing/2014/main" id="{332639EF-512A-1632-F5D8-101A5F69448E}"/>
              </a:ext>
            </a:extLst>
          </p:cNvPr>
          <p:cNvSpPr txBox="1">
            <a:spLocks/>
          </p:cNvSpPr>
          <p:nvPr/>
        </p:nvSpPr>
        <p:spPr>
          <a:xfrm>
            <a:off x="341086" y="1317172"/>
            <a:ext cx="11422742" cy="527089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EFF7FF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233045" indent="-233045"/>
            <a:endParaRPr lang="en-US" i="1">
              <a:solidFill>
                <a:srgbClr val="000000"/>
              </a:solidFill>
              <a:cs typeface="Calibri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AF6B9C8-153D-1337-1BD8-94D2B3B13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09700"/>
            <a:ext cx="10909300" cy="5162037"/>
          </a:xfrm>
        </p:spPr>
        <p:txBody>
          <a:bodyPr/>
          <a:lstStyle/>
          <a:p>
            <a:pPr rtl="0"/>
            <a:r>
              <a:rPr lang="es-US" sz="2000" b="1" dirty="0"/>
              <a:t>Solo el 33 % de las personas crean contraseñas únicas para todas sus cuentas</a:t>
            </a:r>
          </a:p>
          <a:p>
            <a:pPr lvl="1" rtl="0"/>
            <a:r>
              <a:rPr lang="es-US" sz="2000" dirty="0"/>
              <a:t>Solo el 18 % de las personas ha descargado un administrador de contraseñas</a:t>
            </a:r>
          </a:p>
          <a:p>
            <a:pPr rtl="0"/>
            <a:r>
              <a:rPr lang="es-US" sz="2000" b="1" dirty="0"/>
              <a:t>El 43 % de los encuestados nunca ha oído hablar de la autenticación </a:t>
            </a:r>
            <a:r>
              <a:rPr lang="es-US" sz="2000" b="1" dirty="0" err="1"/>
              <a:t>multifactor</a:t>
            </a:r>
            <a:r>
              <a:rPr lang="es-US" sz="2000" b="1" dirty="0"/>
              <a:t> (</a:t>
            </a:r>
            <a:r>
              <a:rPr lang="es-US" sz="2000" b="1" dirty="0" err="1"/>
              <a:t>Multifactor</a:t>
            </a:r>
            <a:r>
              <a:rPr lang="es-US" sz="2000" b="1" dirty="0"/>
              <a:t> </a:t>
            </a:r>
            <a:r>
              <a:rPr lang="es-US" sz="2000" b="1" dirty="0" err="1"/>
              <a:t>Authentication</a:t>
            </a:r>
            <a:r>
              <a:rPr lang="es-US" sz="2000" b="1" dirty="0"/>
              <a:t>, MFA)</a:t>
            </a:r>
          </a:p>
          <a:p>
            <a:pPr lvl="1" rtl="0"/>
            <a:r>
              <a:rPr lang="es-US" sz="2000" dirty="0"/>
              <a:t>Del 57 % de los participantes que han oído hablar de ella: </a:t>
            </a:r>
          </a:p>
          <a:p>
            <a:pPr lvl="2" rtl="0"/>
            <a:r>
              <a:rPr lang="es-US" dirty="0"/>
              <a:t>El 79 % la utilizó al menos una vez y el 94 % informó que todavía la utiliza</a:t>
            </a:r>
          </a:p>
          <a:p>
            <a:pPr rtl="0"/>
            <a:r>
              <a:rPr lang="es-US" sz="2000" b="1" dirty="0"/>
              <a:t>El 92 % de los encuestados tomó medidas después de una capacitación en seguridad</a:t>
            </a:r>
          </a:p>
          <a:p>
            <a:pPr lvl="1" rtl="0"/>
            <a:r>
              <a:rPr lang="es-US" sz="2000" dirty="0"/>
              <a:t>El 58 % afirma reconocer mejor los ataques de suplantación de identidad</a:t>
            </a:r>
          </a:p>
          <a:p>
            <a:pPr lvl="1" rtl="0"/>
            <a:r>
              <a:rPr lang="es-US" sz="2000" dirty="0"/>
              <a:t>El 45 % empezó a utilizar contraseñas seguras y únicas</a:t>
            </a:r>
          </a:p>
          <a:p>
            <a:pPr lvl="1" rtl="0"/>
            <a:r>
              <a:rPr lang="es-US" sz="2000" dirty="0"/>
              <a:t>El 40 % comenzó a utilizar la MFA</a:t>
            </a:r>
          </a:p>
          <a:p>
            <a:pPr lvl="1" rtl="0"/>
            <a:r>
              <a:rPr lang="es-US" sz="2000" dirty="0"/>
              <a:t>El 40 % comenzó a instalar actualizaciones de software periódicamente</a:t>
            </a:r>
          </a:p>
          <a:p>
            <a:pPr marL="0" indent="0" rtl="0">
              <a:buNone/>
            </a:pPr>
            <a:r>
              <a:rPr lang="es-US" sz="1800" dirty="0"/>
              <a:t>Hallazgos de </a:t>
            </a:r>
            <a:r>
              <a:rPr lang="es-US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Oh, </a:t>
            </a:r>
            <a:r>
              <a:rPr lang="es-US" sz="18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Behave</a:t>
            </a:r>
            <a:r>
              <a:rPr lang="es-US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 Informe anual sobre actitudes y comportamientos en materia de ciberseguridad de 2022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522E961-3D28-9A47-4037-096918D688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s-US"/>
              <a:t>Nuestros comportamientos en línea</a:t>
            </a:r>
          </a:p>
        </p:txBody>
      </p:sp>
    </p:spTree>
    <p:extLst>
      <p:ext uri="{BB962C8B-B14F-4D97-AF65-F5344CB8AC3E}">
        <p14:creationId xmlns:p14="http://schemas.microsoft.com/office/powerpoint/2010/main" val="1316001897"/>
      </p:ext>
    </p:extLst>
  </p:cSld>
  <p:clrMapOvr>
    <a:masterClrMapping/>
  </p:clrMapOvr>
</p:sld>
</file>

<file path=ppt/theme/theme1.xml><?xml version="1.0" encoding="utf-8"?>
<a:theme xmlns:a="http://schemas.openxmlformats.org/drawingml/2006/main" name="1_SOW Template">
  <a:themeElements>
    <a:clrScheme name="">
      <a:dk1>
        <a:srgbClr val="70BC1F"/>
      </a:dk1>
      <a:lt1>
        <a:srgbClr val="FFFFFF"/>
      </a:lt1>
      <a:dk2>
        <a:srgbClr val="000063"/>
      </a:dk2>
      <a:lt2>
        <a:srgbClr val="FF0000"/>
      </a:lt2>
      <a:accent1>
        <a:srgbClr val="FFDB00"/>
      </a:accent1>
      <a:accent2>
        <a:srgbClr val="0062C8"/>
      </a:accent2>
      <a:accent3>
        <a:srgbClr val="AAAAB7"/>
      </a:accent3>
      <a:accent4>
        <a:srgbClr val="DADADA"/>
      </a:accent4>
      <a:accent5>
        <a:srgbClr val="FFEAAA"/>
      </a:accent5>
      <a:accent6>
        <a:srgbClr val="0058B5"/>
      </a:accent6>
      <a:hlink>
        <a:srgbClr val="CC6600"/>
      </a:hlink>
      <a:folHlink>
        <a:srgbClr val="990099"/>
      </a:folHlink>
    </a:clrScheme>
    <a:fontScheme name="DHS_Template_Whi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HS_Template_White 1">
        <a:dk1>
          <a:srgbClr val="595959"/>
        </a:dk1>
        <a:lt1>
          <a:srgbClr val="F8D167"/>
        </a:lt1>
        <a:dk2>
          <a:srgbClr val="BF5FA7"/>
        </a:dk2>
        <a:lt2>
          <a:srgbClr val="92C9DD"/>
        </a:lt2>
        <a:accent1>
          <a:srgbClr val="9ED47C"/>
        </a:accent1>
        <a:accent2>
          <a:srgbClr val="F3728D"/>
        </a:accent2>
        <a:accent3>
          <a:srgbClr val="FBE5B8"/>
        </a:accent3>
        <a:accent4>
          <a:srgbClr val="4B4B4B"/>
        </a:accent4>
        <a:accent5>
          <a:srgbClr val="CCE6BF"/>
        </a:accent5>
        <a:accent6>
          <a:srgbClr val="DC677F"/>
        </a:accent6>
        <a:hlink>
          <a:srgbClr val="6E91BA"/>
        </a:hlink>
        <a:folHlink>
          <a:srgbClr val="BDB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ISA PowerPoint Template Widescreen 20190221  -  Read-Only" id="{CA701D08-D2D5-4B51-9E5B-727F9E5815A8}" vid="{21074CCE-0720-4401-B778-A67650A7CB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691528-17b9-4e34-a17d-72fccd9839b1">
      <Terms xmlns="http://schemas.microsoft.com/office/infopath/2007/PartnerControls"/>
    </lcf76f155ced4ddcb4097134ff3c332f>
    <TaxCatchAll xmlns="f2d3c947-d4d2-49cf-b3a0-5f87d4c7ff8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D050AED69EB34A9F810CA0672376F1" ma:contentTypeVersion="11" ma:contentTypeDescription="Create a new document." ma:contentTypeScope="" ma:versionID="e566afe473a483587101875f4963ec99">
  <xsd:schema xmlns:xsd="http://www.w3.org/2001/XMLSchema" xmlns:xs="http://www.w3.org/2001/XMLSchema" xmlns:p="http://schemas.microsoft.com/office/2006/metadata/properties" xmlns:ns2="61691528-17b9-4e34-a17d-72fccd9839b1" xmlns:ns3="f2d3c947-d4d2-49cf-b3a0-5f87d4c7ff83" targetNamespace="http://schemas.microsoft.com/office/2006/metadata/properties" ma:root="true" ma:fieldsID="3a5990a4a91b6fb0ab7be4bf41109a27" ns2:_="" ns3:_="">
    <xsd:import namespace="61691528-17b9-4e34-a17d-72fccd9839b1"/>
    <xsd:import namespace="f2d3c947-d4d2-49cf-b3a0-5f87d4c7ff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691528-17b9-4e34-a17d-72fccd9839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f9b6b14-b2e9-4229-8a92-3cede8e597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d3c947-d4d2-49cf-b3a0-5f87d4c7ff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69b421d9-0c67-4f53-bc39-92ea7f209db2}" ma:internalName="TaxCatchAll" ma:showField="CatchAllData" ma:web="f2d3c947-d4d2-49cf-b3a0-5f87d4c7ff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5270CD-3D47-4C35-A059-4225C3341E6F}">
  <ds:schemaRefs>
    <ds:schemaRef ds:uri="f2d3c947-d4d2-49cf-b3a0-5f87d4c7ff83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61691528-17b9-4e34-a17d-72fccd9839b1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FEC158A7-89D5-4D81-A424-C71FE3DF5533}">
  <ds:schemaRefs>
    <ds:schemaRef ds:uri="61691528-17b9-4e34-a17d-72fccd9839b1"/>
    <ds:schemaRef ds:uri="f2d3c947-d4d2-49cf-b3a0-5f87d4c7ff8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74C3C48-30D2-4271-A490-373AFA59E6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1290</Words>
  <Application>Microsoft Office PowerPoint</Application>
  <PresentationFormat>Widescreen</PresentationFormat>
  <Paragraphs>190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IBM Plex Sans</vt:lpstr>
      <vt:lpstr>Calibri</vt:lpstr>
      <vt:lpstr>Montserrat Bold</vt:lpstr>
      <vt:lpstr>Arial,Sans-Serif</vt:lpstr>
      <vt:lpstr>Wingdings</vt:lpstr>
      <vt:lpstr>Times New Roman</vt:lpstr>
      <vt:lpstr>Arial</vt:lpstr>
      <vt:lpstr>1_SOW Template</vt:lpstr>
      <vt:lpstr>Mes de la Concientización sobre la Ciberseguridad 2023  Cómo mantenerse seguro en línea</vt:lpstr>
      <vt:lpstr>Mes de la Concientización sobre la Ciberseguridad</vt:lpstr>
      <vt:lpstr>Octubre es el  Mes de la Concientización sobre la Ciberseguridad</vt:lpstr>
      <vt:lpstr>Lema</vt:lpstr>
      <vt:lpstr>Campaña general</vt:lpstr>
      <vt:lpstr>¿Qué es la ciberseguridad?</vt:lpstr>
      <vt:lpstr>¿Por qué es importante? </vt:lpstr>
      <vt:lpstr>Opiniones sobre la ciberseguridad</vt:lpstr>
      <vt:lpstr>Nuestros comportamientos en línea</vt:lpstr>
      <vt:lpstr>Cuatro formas sencillas de mantenerse seguro en línea</vt:lpstr>
      <vt:lpstr>Utilice contraseñas seguras</vt:lpstr>
      <vt:lpstr>Utilice un administrador de contraseñas</vt:lpstr>
      <vt:lpstr>Active la autenticación multifactor </vt:lpstr>
      <vt:lpstr>Active la autenticación multifactor</vt:lpstr>
      <vt:lpstr>Reconozca y denuncie la suplantación de identidad</vt:lpstr>
      <vt:lpstr>Reconozca y denuncie la suplantación de identidad</vt:lpstr>
      <vt:lpstr>Actualice su software</vt:lpstr>
      <vt:lpstr>Actualice su software</vt:lpstr>
      <vt:lpstr>Maneras de involucrarse</vt:lpstr>
      <vt:lpstr>Maneras de involucrarse (continuación)</vt:lpstr>
      <vt:lpstr>Cómo crear una cultura de ciberseguridad sólida</vt:lpstr>
      <vt:lpstr>Recursos adicionales</vt:lpstr>
      <vt:lpstr>Póngase en contacto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Cybersecurity Awareness Month 2023 101 PPT</dc:title>
  <dc:creator>CISA</dc:creator>
  <cp:lastModifiedBy>Latter, Jessie</cp:lastModifiedBy>
  <cp:revision>10</cp:revision>
  <dcterms:created xsi:type="dcterms:W3CDTF">2021-06-25T19:30:34Z</dcterms:created>
  <dcterms:modified xsi:type="dcterms:W3CDTF">2023-10-05T15:12:02Z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0x0101000FD050AED69EB34A9F810CA0672376F1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  <property fmtid="{D5CDD505-2E9C-101B-9397-08002B2CF9AE}" pid="7" name="MSIP_Label_a2eef23d-2e95-4428-9a3c-2526d95b164a_Enabled">
    <vt:lpwstr>true</vt:lpwstr>
  </property>
  <property fmtid="{D5CDD505-2E9C-101B-9397-08002B2CF9AE}" pid="8" name="MSIP_Label_a2eef23d-2e95-4428-9a3c-2526d95b164a_SetDate">
    <vt:lpwstr>2023-07-27T19:47:51Z</vt:lpwstr>
  </property>
  <property fmtid="{D5CDD505-2E9C-101B-9397-08002B2CF9AE}" pid="9" name="MSIP_Label_a2eef23d-2e95-4428-9a3c-2526d95b164a_Method">
    <vt:lpwstr>Standard</vt:lpwstr>
  </property>
  <property fmtid="{D5CDD505-2E9C-101B-9397-08002B2CF9AE}" pid="10" name="MSIP_Label_a2eef23d-2e95-4428-9a3c-2526d95b164a_Name">
    <vt:lpwstr>For Official Use Only (FOUO)</vt:lpwstr>
  </property>
  <property fmtid="{D5CDD505-2E9C-101B-9397-08002B2CF9AE}" pid="11" name="MSIP_Label_a2eef23d-2e95-4428-9a3c-2526d95b164a_SiteId">
    <vt:lpwstr>3ccde76c-946d-4a12-bb7a-fc9d0842354a</vt:lpwstr>
  </property>
  <property fmtid="{D5CDD505-2E9C-101B-9397-08002B2CF9AE}" pid="12" name="MSIP_Label_a2eef23d-2e95-4428-9a3c-2526d95b164a_ActionId">
    <vt:lpwstr>9570d03e-204c-43b9-8823-df055d98ec15</vt:lpwstr>
  </property>
  <property fmtid="{D5CDD505-2E9C-101B-9397-08002B2CF9AE}" pid="13" name="MSIP_Label_a2eef23d-2e95-4428-9a3c-2526d95b164a_ContentBits">
    <vt:lpwstr>0</vt:lpwstr>
  </property>
</Properties>
</file>