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4"/>
  </p:sldMasterIdLst>
  <p:notesMasterIdLst>
    <p:notesMasterId r:id="rId10"/>
  </p:notesMasterIdLst>
  <p:handoutMasterIdLst>
    <p:handoutMasterId r:id="rId11"/>
  </p:handoutMasterIdLst>
  <p:sldIdLst>
    <p:sldId id="280" r:id="rId5"/>
    <p:sldId id="281" r:id="rId6"/>
    <p:sldId id="282" r:id="rId7"/>
    <p:sldId id="278" r:id="rId8"/>
    <p:sldId id="274" r:id="rId9"/>
  </p:sldIdLst>
  <p:sldSz cx="12192000" cy="6858000"/>
  <p:notesSz cx="6858000" cy="9144000"/>
  <p:embeddedFontLst>
    <p:embeddedFont>
      <p:font typeface="Montserrat Bold" pitchFamily="2" charset="77"/>
      <p:bold r:id="rId12"/>
      <p:italic r:id="rId13"/>
      <p:boldItalic r:id="rId14"/>
    </p:embeddedFont>
  </p:embeddedFontLst>
  <p:custDataLst>
    <p:tags r:id="rId1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2" roundtripDataSignature="AMtx7mhNKsv0qOoN+wXbdXLUreJtpjolH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DB9733-CE7C-34E8-8B72-37B7E933905E}" name="Eannello, Caitlin" initials="EC" userId="S::caitlin.eannello@cisa.dhs.gov::7f5888e8-2d1c-44d8-a3ff-3715fc769e2a" providerId="AD"/>
  <p188:author id="{70927B3F-DF3F-89AA-C166-8D2453150477}" name="Latter, Jessie" initials="LJ" userId="S::JESSIE.LATTER@cisa.dhs.gov::844709ae-b2dd-4cfe-a34e-df86714d421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47"/>
    <a:srgbClr val="000000"/>
    <a:srgbClr val="0068B9"/>
    <a:srgbClr val="007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14CDE6-427B-2E63-8EED-FD332EBB7801}" v="4" dt="2025-08-20T18:16:16.766"/>
  </p1510:revLst>
</p1510:revInfo>
</file>

<file path=ppt/tableStyles.xml><?xml version="1.0" encoding="utf-8"?>
<a:tblStyleLst xmlns:a="http://schemas.openxmlformats.org/drawingml/2006/main" def="{06BF5A93-6B0C-42F1-B080-C561B0747B9A}">
  <a:tblStyle styleId="{06BF5A93-6B0C-42F1-B080-C561B0747B9A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07" d="100"/>
          <a:sy n="107" d="100"/>
        </p:scale>
        <p:origin x="128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93" Type="http://schemas.openxmlformats.org/officeDocument/2006/relationships/presProps" Target="presProps.xml"/><Relationship Id="rId98" Type="http://schemas.microsoft.com/office/2018/10/relationships/authors" Target="authors.xml"/><Relationship Id="rId3" Type="http://schemas.openxmlformats.org/officeDocument/2006/relationships/customXml" Target="../customXml/item3.xml"/><Relationship Id="rId9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92" Type="http://customschemas.google.com/relationships/presentationmetadata" Target="metadata"/><Relationship Id="rId2" Type="http://schemas.openxmlformats.org/officeDocument/2006/relationships/customXml" Target="../customXml/item2.xml"/><Relationship Id="rId9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9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7CE16F-1A68-4EC0-AF59-B2B8C92CFC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EA802F-03E1-4BC4-853A-9D62EDE868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5206F-6D90-442E-A01A-EC383E15EC66}" type="datetimeFigureOut">
              <a:rPr lang="en-US" smtClean="0"/>
              <a:t>9/11/25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BD1BC1-B1F3-49DF-B19E-9C776DDBAB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7693D2-F706-4FA0-839A-BCC1596A2E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6B936-CC20-4368-AC2F-AEC5C9BBE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98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indent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AI-generated content may be incorrect.">
            <a:extLst>
              <a:ext uri="{FF2B5EF4-FFF2-40B4-BE49-F238E27FC236}">
                <a16:creationId xmlns:a16="http://schemas.microsoft.com/office/drawing/2014/main" id="{3E9EB491-3942-57D0-75C4-597F716A0F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18776B3-B187-934B-8B8D-A209B2D5EEE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43B84AA-2AAB-D841-BF17-2D4C9BCE071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2766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440350-44ED-1C65-5D0A-0CB5F435F1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7574"/>
            <a:ext cx="6530009" cy="4495800"/>
          </a:xfrm>
          <a:prstGeom prst="rect">
            <a:avLst/>
          </a:prstGeom>
          <a:noFill/>
        </p:spPr>
        <p:txBody>
          <a:bodyPr lIns="640080" tIns="182880" anchor="t"/>
          <a:lstStyle>
            <a:lvl1pPr algn="l">
              <a:defRPr sz="6000" b="1" cap="none" baseline="0">
                <a:solidFill>
                  <a:schemeClr val="tx1"/>
                </a:solidFill>
                <a:latin typeface="Montserrat Bold" panose="020B060402020202020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18776B3-B187-934B-8B8D-A209B2D5EEE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43B84AA-2AAB-D841-BF17-2D4C9BCE071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8225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in Titl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440350-44ED-1C65-5D0A-0CB5F435F1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7574"/>
            <a:ext cx="12192000" cy="4495800"/>
          </a:xfrm>
          <a:prstGeom prst="rect">
            <a:avLst/>
          </a:prstGeom>
          <a:noFill/>
        </p:spPr>
        <p:txBody>
          <a:bodyPr lIns="640080" tIns="182880" anchor="t"/>
          <a:lstStyle>
            <a:lvl1pPr algn="l">
              <a:defRPr sz="6000" b="1" cap="none" baseline="0">
                <a:solidFill>
                  <a:schemeClr val="tx1"/>
                </a:solidFill>
                <a:latin typeface="Montserrat Bold" panose="020B060402020202020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18776B3-B187-934B-8B8D-A209B2D5EEE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43B84AA-2AAB-D841-BF17-2D4C9BCE071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868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D988412F-92BE-4DEB-A5C6-A0A40E845342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5524500" y="-5524499"/>
            <a:ext cx="1143000" cy="12192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10000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SzPct val="60000"/>
              <a:defRPr sz="2400">
                <a:solidFill>
                  <a:srgbClr val="000000"/>
                </a:solidFill>
              </a:defRPr>
            </a:lvl1pPr>
            <a:lvl2pPr>
              <a:buClr>
                <a:srgbClr val="000000"/>
              </a:buClr>
              <a:buSzPct val="60000"/>
              <a:defRPr sz="2200">
                <a:solidFill>
                  <a:srgbClr val="000000"/>
                </a:solidFill>
              </a:defRPr>
            </a:lvl2pPr>
            <a:lvl3pPr>
              <a:buClr>
                <a:srgbClr val="000000"/>
              </a:buClr>
              <a:buSzPct val="60000"/>
              <a:defRPr sz="2000">
                <a:solidFill>
                  <a:srgbClr val="000000"/>
                </a:solidFill>
              </a:defRPr>
            </a:lvl3pPr>
            <a:lvl4pPr>
              <a:buClr>
                <a:srgbClr val="000000"/>
              </a:buClr>
              <a:buSzPct val="60000"/>
              <a:defRPr sz="1800">
                <a:solidFill>
                  <a:srgbClr val="000000"/>
                </a:solidFill>
              </a:defRPr>
            </a:lvl4pPr>
            <a:lvl5pPr>
              <a:buClr>
                <a:srgbClr val="000000"/>
              </a:buClr>
              <a:buSzPct val="60000"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EE8B7DF-B902-7749-B266-7817A506DB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56BAD-8753-0449-A526-572E9A2EA0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367E4-E490-5D4C-B162-F1E62EFCCB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4CD4D5-ED74-F699-072A-063D7D2804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240650" y="105326"/>
            <a:ext cx="2795637" cy="9441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5325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E82A16-AE5A-409C-BA68-A58A837F5ED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0" y="1600201"/>
            <a:ext cx="5407152" cy="3810000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SzPct val="60000"/>
              <a:defRPr sz="2400">
                <a:solidFill>
                  <a:srgbClr val="000000"/>
                </a:solidFill>
              </a:defRPr>
            </a:lvl1pPr>
            <a:lvl2pPr>
              <a:buClr>
                <a:srgbClr val="000000"/>
              </a:buClr>
              <a:buSzPct val="60000"/>
              <a:defRPr sz="2200">
                <a:solidFill>
                  <a:srgbClr val="000000"/>
                </a:solidFill>
              </a:defRPr>
            </a:lvl2pPr>
            <a:lvl3pPr>
              <a:buClr>
                <a:srgbClr val="000000"/>
              </a:buClr>
              <a:buSzPct val="60000"/>
              <a:defRPr sz="2000">
                <a:solidFill>
                  <a:srgbClr val="000000"/>
                </a:solidFill>
              </a:defRPr>
            </a:lvl3pPr>
            <a:lvl4pPr>
              <a:buClr>
                <a:srgbClr val="000000"/>
              </a:buClr>
              <a:buSzPct val="60000"/>
              <a:defRPr sz="1800">
                <a:solidFill>
                  <a:srgbClr val="000000"/>
                </a:solidFill>
              </a:defRPr>
            </a:lvl4pPr>
            <a:lvl5pPr>
              <a:buClr>
                <a:srgbClr val="000000"/>
              </a:buClr>
              <a:buSzPct val="60000"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988412F-92BE-4DEB-A5C6-A0A40E845342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5524500" y="-5524499"/>
            <a:ext cx="1143000" cy="12192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EE8B7DF-B902-7749-B266-7817A506DB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56BAD-8753-0449-A526-572E9A2EA0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367E4-E490-5D4C-B162-F1E62EFCCB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2A4F5B5-C96F-4DD9-8422-74BBB3D3636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75248" y="1600201"/>
            <a:ext cx="5407152" cy="3810000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SzPct val="60000"/>
              <a:defRPr sz="2400">
                <a:solidFill>
                  <a:srgbClr val="000000"/>
                </a:solidFill>
              </a:defRPr>
            </a:lvl1pPr>
            <a:lvl2pPr>
              <a:buClr>
                <a:srgbClr val="000000"/>
              </a:buClr>
              <a:buSzPct val="60000"/>
              <a:defRPr sz="2200">
                <a:solidFill>
                  <a:srgbClr val="000000"/>
                </a:solidFill>
              </a:defRPr>
            </a:lvl2pPr>
            <a:lvl3pPr>
              <a:buClr>
                <a:srgbClr val="000000"/>
              </a:buClr>
              <a:buSzPct val="60000"/>
              <a:defRPr sz="2000">
                <a:solidFill>
                  <a:srgbClr val="000000"/>
                </a:solidFill>
              </a:defRPr>
            </a:lvl3pPr>
            <a:lvl4pPr>
              <a:buClr>
                <a:srgbClr val="000000"/>
              </a:buClr>
              <a:buSzPct val="60000"/>
              <a:defRPr sz="1800">
                <a:solidFill>
                  <a:srgbClr val="000000"/>
                </a:solidFill>
              </a:defRPr>
            </a:lvl4pPr>
            <a:lvl5pPr>
              <a:buClr>
                <a:srgbClr val="000000"/>
              </a:buClr>
              <a:buSzPct val="60000"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EBDB19-4122-63DB-E23B-094219032E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240650" y="105326"/>
            <a:ext cx="2795637" cy="9441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8672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50FF319C-7210-4829-89A9-43D7A1F70484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5524500" y="-5524500"/>
            <a:ext cx="1143000" cy="12192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8ECC622-1EF7-304A-800A-F6F715A81D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A2C83E-0446-C546-81B9-4C48E8885CA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690C8-B626-274D-8FA3-63299A4ABD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ABAD64-F660-7FE0-8FC1-567E3A7527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240650" y="105326"/>
            <a:ext cx="2795637" cy="9441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4355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50FF319C-7210-4829-89A9-43D7A1F70484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5524500" y="-5524500"/>
            <a:ext cx="1143000" cy="12192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8ECC622-1EF7-304A-800A-F6F715A81D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A2C83E-0446-C546-81B9-4C48E8885CA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690C8-B626-274D-8FA3-63299A4ABD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 descr="Text&#10;&#10;AI-generated content may be incorrect.">
            <a:extLst>
              <a:ext uri="{FF2B5EF4-FFF2-40B4-BE49-F238E27FC236}">
                <a16:creationId xmlns:a16="http://schemas.microsoft.com/office/drawing/2014/main" id="{271D7941-9E1A-BEB3-F49B-EE62838CD1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526" y="5796202"/>
            <a:ext cx="3025361" cy="1020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3859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6717A3C3-E282-EAF2-8514-9BD75BCE1D27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4979504" y="1600201"/>
            <a:ext cx="6602895" cy="3810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defRPr sz="4000" b="1" cap="none" baseline="0">
                <a:solidFill>
                  <a:srgbClr val="005289"/>
                </a:solidFill>
              </a:defRPr>
            </a:lvl1pPr>
          </a:lstStyle>
          <a:p>
            <a:pPr algn="ctr">
              <a:lnSpc>
                <a:spcPts val="7200"/>
              </a:lnSpc>
            </a:pPr>
            <a:r>
              <a:rPr lang="en-US" sz="4000" dirty="0">
                <a:solidFill>
                  <a:srgbClr val="2E56D4"/>
                </a:solidFill>
                <a:latin typeface="Montserrat Bold" panose="020B0604020202020204" charset="0"/>
              </a:rPr>
              <a:t>Text Here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F52261A4-F361-DA3B-E9BF-08CA2268AF07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-1256305" y="1248352"/>
            <a:ext cx="6865951" cy="43533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8FB4E19-9239-0C7F-E1B1-7B311CEB0F0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049000" y="6167438"/>
            <a:ext cx="533400" cy="2778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DC5A1-24AC-EE45-8892-34F91BFF93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2" name="Picture 11" descr="Text&#10;&#10;AI-generated content may be incorrect.">
            <a:extLst>
              <a:ext uri="{FF2B5EF4-FFF2-40B4-BE49-F238E27FC236}">
                <a16:creationId xmlns:a16="http://schemas.microsoft.com/office/drawing/2014/main" id="{DB4111A6-9708-B5A7-82A9-AD4C8A604B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1085" y="210930"/>
            <a:ext cx="3824080" cy="12915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0800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BEBBF0D-5CAF-56E6-628E-9D3313D0A8FF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6716714" y="1600201"/>
            <a:ext cx="4865685" cy="3810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defRPr sz="4000" b="1" cap="none" baseline="0">
                <a:solidFill>
                  <a:srgbClr val="005288"/>
                </a:solidFill>
              </a:defRPr>
            </a:lvl1pPr>
          </a:lstStyle>
          <a:p>
            <a:pPr algn="ctr">
              <a:lnSpc>
                <a:spcPts val="7200"/>
              </a:lnSpc>
            </a:pPr>
            <a:r>
              <a:rPr lang="en-US" sz="4000">
                <a:solidFill>
                  <a:srgbClr val="2E56D4"/>
                </a:solidFill>
                <a:latin typeface="Montserrat Bold" panose="020B0604020202020204" charset="0"/>
              </a:rPr>
              <a:t>Text Here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29CCDE3B-1D16-C7C4-12D8-2A9CBFA0DF36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-390532" y="382580"/>
            <a:ext cx="6865951" cy="608488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5DC7B688-CC57-E3BA-2F63-170CEE8611A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049000" y="6167438"/>
            <a:ext cx="533400" cy="2778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DC5A1-24AC-EE45-8892-34F91BFF93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6" descr="Text&#10;&#10;AI-generated content may be incorrect.">
            <a:extLst>
              <a:ext uri="{FF2B5EF4-FFF2-40B4-BE49-F238E27FC236}">
                <a16:creationId xmlns:a16="http://schemas.microsoft.com/office/drawing/2014/main" id="{C31745B6-1D20-20BD-4999-C3A63F49E2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1085" y="210930"/>
            <a:ext cx="3824080" cy="12915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6037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2" name="Rectangle 6">
            <a:extLst>
              <a:ext uri="{FF2B5EF4-FFF2-40B4-BE49-F238E27FC236}">
                <a16:creationId xmlns:a16="http://schemas.microsoft.com/office/drawing/2014/main" id="{A48DD25C-886A-364F-A7EB-C56AF8D492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11049000" y="6167438"/>
            <a:ext cx="5334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200"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2512F38-016A-FD40-AA8F-15F02EBCC6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custDataLst>
      <p:tags r:id="rId11"/>
    </p:custDataLst>
    <p:extLst>
      <p:ext uri="{BB962C8B-B14F-4D97-AF65-F5344CB8AC3E}">
        <p14:creationId xmlns:p14="http://schemas.microsoft.com/office/powerpoint/2010/main" val="31793270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62" r:id="rId4"/>
    <p:sldLayoutId id="2147483663" r:id="rId5"/>
    <p:sldLayoutId id="2147483664" r:id="rId6"/>
    <p:sldLayoutId id="2147483671" r:id="rId7"/>
    <p:sldLayoutId id="2147483668" r:id="rId8"/>
    <p:sldLayoutId id="2147483673" r:id="rId9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9pPr>
    </p:titleStyle>
    <p:bodyStyle>
      <a:lvl1pPr marL="233363" indent="-233363" algn="l" rtl="0" eaLnBrk="1" fontAlgn="base" hangingPunct="1">
        <a:spcBef>
          <a:spcPct val="6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200">
          <a:solidFill>
            <a:srgbClr val="EFF7FF"/>
          </a:solidFill>
          <a:latin typeface="+mn-lt"/>
          <a:ea typeface="+mn-ea"/>
          <a:cs typeface="+mn-cs"/>
        </a:defRPr>
      </a:lvl1pPr>
      <a:lvl2pPr marL="571500" indent="-223838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2pPr>
      <a:lvl3pPr marL="909638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3pPr>
      <a:lvl4pPr marL="1258888" indent="-231775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4pPr>
      <a:lvl5pPr marL="15986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5pPr>
      <a:lvl6pPr marL="20558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6pPr>
      <a:lvl7pPr marL="25130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7pPr>
      <a:lvl8pPr marL="29702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8pPr>
      <a:lvl9pPr marL="34274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521320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FD114-6C6D-C0E2-18B8-AD7B965D8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0EA286-DC99-5E49-BE27-A7551305999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cap="all" dirty="0">
                <a:latin typeface="Arial"/>
                <a:cs typeface="Arial"/>
              </a:rPr>
              <a:t>Title</a:t>
            </a:r>
            <a:br>
              <a:rPr lang="en-US" cap="all" dirty="0">
                <a:latin typeface="Arial"/>
                <a:cs typeface="Arial"/>
              </a:rPr>
            </a:br>
            <a:r>
              <a:rPr lang="en-US" sz="4000" cap="all" dirty="0">
                <a:latin typeface="Arial"/>
                <a:cs typeface="Arial"/>
              </a:rPr>
              <a:t>Subtitle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7743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617D9C-BBBE-1248-D307-77AC33D1F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2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E0D4A7-9940-543A-51C9-D0E7ECF2B3F4}"/>
              </a:ext>
            </a:extLst>
          </p:cNvPr>
          <p:cNvSpPr/>
          <p:nvPr/>
        </p:nvSpPr>
        <p:spPr bwMode="auto">
          <a:xfrm>
            <a:off x="5086009" y="1984962"/>
            <a:ext cx="6133926" cy="66260"/>
          </a:xfrm>
          <a:prstGeom prst="rect">
            <a:avLst/>
          </a:prstGeom>
          <a:solidFill>
            <a:srgbClr val="00528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6" descr="A picture containing icon&#10;&#10;AI-generated content may be incorrect.">
            <a:extLst>
              <a:ext uri="{FF2B5EF4-FFF2-40B4-BE49-F238E27FC236}">
                <a16:creationId xmlns:a16="http://schemas.microsoft.com/office/drawing/2014/main" id="{93C7E46C-283F-A5AF-5A95-A050A1639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490" y="2519233"/>
            <a:ext cx="6238445" cy="2524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5024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0DF241F-C224-D6B7-B1C9-4CE1327538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640080" tIns="274320" rIns="91440" bIns="91440" anchor="t"/>
          <a:lstStyle/>
          <a:p>
            <a:r>
              <a:rPr lang="en-US">
                <a:latin typeface="Arial"/>
                <a:cs typeface="Arial"/>
              </a:rPr>
              <a:t>Title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C7C83F-29F2-16AD-A88E-80DB17EEC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78681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1_SOW TEMPLATE" val="fG5GQmSh"/>
  <p:tag name="ARTICULATE_SLIDE_THUMBNAIL_REFRESH" val="1"/>
  <p:tag name="ARTICULATE_SLIDE_COUNT" val="3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SOW Template">
  <a:themeElements>
    <a:clrScheme name="">
      <a:dk1>
        <a:srgbClr val="70BC1F"/>
      </a:dk1>
      <a:lt1>
        <a:srgbClr val="FFFFFF"/>
      </a:lt1>
      <a:dk2>
        <a:srgbClr val="000063"/>
      </a:dk2>
      <a:lt2>
        <a:srgbClr val="FF0000"/>
      </a:lt2>
      <a:accent1>
        <a:srgbClr val="FFDB00"/>
      </a:accent1>
      <a:accent2>
        <a:srgbClr val="0062C8"/>
      </a:accent2>
      <a:accent3>
        <a:srgbClr val="AAAAB7"/>
      </a:accent3>
      <a:accent4>
        <a:srgbClr val="DADADA"/>
      </a:accent4>
      <a:accent5>
        <a:srgbClr val="FFEAAA"/>
      </a:accent5>
      <a:accent6>
        <a:srgbClr val="0058B5"/>
      </a:accent6>
      <a:hlink>
        <a:srgbClr val="CC6600"/>
      </a:hlink>
      <a:folHlink>
        <a:srgbClr val="990099"/>
      </a:folHlink>
    </a:clrScheme>
    <a:fontScheme name="DHS_Template_Whit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HS_Template_White 1">
        <a:dk1>
          <a:srgbClr val="595959"/>
        </a:dk1>
        <a:lt1>
          <a:srgbClr val="F8D167"/>
        </a:lt1>
        <a:dk2>
          <a:srgbClr val="BF5FA7"/>
        </a:dk2>
        <a:lt2>
          <a:srgbClr val="92C9DD"/>
        </a:lt2>
        <a:accent1>
          <a:srgbClr val="9ED47C"/>
        </a:accent1>
        <a:accent2>
          <a:srgbClr val="F3728D"/>
        </a:accent2>
        <a:accent3>
          <a:srgbClr val="FBE5B8"/>
        </a:accent3>
        <a:accent4>
          <a:srgbClr val="4B4B4B"/>
        </a:accent4>
        <a:accent5>
          <a:srgbClr val="CCE6BF"/>
        </a:accent5>
        <a:accent6>
          <a:srgbClr val="DC677F"/>
        </a:accent6>
        <a:hlink>
          <a:srgbClr val="6E91BA"/>
        </a:hlink>
        <a:folHlink>
          <a:srgbClr val="BDB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ISA PowerPoint Template Widescreen 20190221  -  Read-Only" id="{CA701D08-D2D5-4B51-9E5B-727F9E5815A8}" vid="{21074CCE-0720-4401-B778-A67650A7CB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DB249E2FF02E4C9E031009F8CE163B" ma:contentTypeVersion="80" ma:contentTypeDescription="Create a new document." ma:contentTypeScope="" ma:versionID="2b1f9fde1a82297a26d27e7fceb7ec5a">
  <xsd:schema xmlns:xsd="http://www.w3.org/2001/XMLSchema" xmlns:xs="http://www.w3.org/2001/XMLSchema" xmlns:p="http://schemas.microsoft.com/office/2006/metadata/properties" xmlns:ns2="d26c663c-e7b3-4574-82da-b44e654a3b1c" xmlns:ns3="99b59a7c-6e73-4339-a041-45e4278283e4" xmlns:ns4="9258bebe-a4ae-492b-a379-634117b66a1f" xmlns:ns5="a7a49d5d-453f-4b60-82b7-e79d1ed837c7" targetNamespace="http://schemas.microsoft.com/office/2006/metadata/properties" ma:root="true" ma:fieldsID="9c7bb61e6e835cbc9755287b874606b6" ns2:_="" ns3:_="" ns4:_="" ns5:_="">
    <xsd:import namespace="d26c663c-e7b3-4574-82da-b44e654a3b1c"/>
    <xsd:import namespace="99b59a7c-6e73-4339-a041-45e4278283e4"/>
    <xsd:import namespace="9258bebe-a4ae-492b-a379-634117b66a1f"/>
    <xsd:import namespace="a7a49d5d-453f-4b60-82b7-e79d1ed837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4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4:MediaLengthInSeconds" minOccurs="0"/>
                <xsd:element ref="ns4:MediaServiceLocation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5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6c663c-e7b3-4574-82da-b44e654a3b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585d4ee-cc76-484b-aa76-7d13ebd501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b59a7c-6e73-4339-a041-45e4278283e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58bebe-a4ae-492b-a379-634117b66a1f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49d5d-453f-4b60-82b7-e79d1ed837c7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0286f29-dcdf-486b-8f21-1add5472de66}" ma:internalName="TaxCatchAll" ma:showField="CatchAllData" ma:web="a7a49d5d-453f-4b60-82b7-e79d1ed837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26c663c-e7b3-4574-82da-b44e654a3b1c">
      <Terms xmlns="http://schemas.microsoft.com/office/infopath/2007/PartnerControls"/>
    </lcf76f155ced4ddcb4097134ff3c332f>
    <TaxCatchAll xmlns="a7a49d5d-453f-4b60-82b7-e79d1ed837c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D3F42F-5DA7-4313-A25C-A4132F4873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6c663c-e7b3-4574-82da-b44e654a3b1c"/>
    <ds:schemaRef ds:uri="99b59a7c-6e73-4339-a041-45e4278283e4"/>
    <ds:schemaRef ds:uri="9258bebe-a4ae-492b-a379-634117b66a1f"/>
    <ds:schemaRef ds:uri="a7a49d5d-453f-4b60-82b7-e79d1ed837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25270CD-3D47-4C35-A059-4225C3341E6F}">
  <ds:schemaRefs>
    <ds:schemaRef ds:uri="1a3e3acc-d39f-4dcf-ad47-dd719cc3de73"/>
    <ds:schemaRef ds:uri="273ae1a2-fa3f-45d2-8f6b-f81a93ac833d"/>
    <ds:schemaRef ds:uri="2e83c83b-443e-4c50-886e-b856215d32ce"/>
    <ds:schemaRef ds:uri="38914adf-00f2-4410-a1d8-84d5c3ca50fd"/>
    <ds:schemaRef ds:uri="59e917e7-ab4d-4975-b74a-349cd713569a"/>
    <ds:schemaRef ds:uri="8d0674e1-ab26-41b5-9938-94b3f0b3d418"/>
    <ds:schemaRef ds:uri="ca26b175-f8b8-4c15-bf17-d0c780995103"/>
    <ds:schemaRef ds:uri="ca61605a-8de3-43b2-9af5-2e62fe4661a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d26c663c-e7b3-4574-82da-b44e654a3b1c"/>
    <ds:schemaRef ds:uri="a7a49d5d-453f-4b60-82b7-e79d1ed837c7"/>
  </ds:schemaRefs>
</ds:datastoreItem>
</file>

<file path=customXml/itemProps3.xml><?xml version="1.0" encoding="utf-8"?>
<ds:datastoreItem xmlns:ds="http://schemas.openxmlformats.org/officeDocument/2006/customXml" ds:itemID="{F74C3C48-30D2-4271-A490-373AFA59E6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</Words>
  <Application>Microsoft Macintosh PowerPoint</Application>
  <PresentationFormat>Widescreen</PresentationFormat>
  <Paragraphs>4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Wingdings</vt:lpstr>
      <vt:lpstr>Montserrat Bold</vt:lpstr>
      <vt:lpstr>Arial</vt:lpstr>
      <vt:lpstr>Times New Roman</vt:lpstr>
      <vt:lpstr>Calibri</vt:lpstr>
      <vt:lpstr>1_SOW Template</vt:lpstr>
      <vt:lpstr>PowerPoint Presentation</vt:lpstr>
      <vt:lpstr>Title Subtitle</vt:lpstr>
      <vt:lpstr>PowerPoint Presentation</vt:lpstr>
      <vt:lpstr>PowerPoint Presentation</vt:lpstr>
      <vt:lpstr>Title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Cybersecurity Awareness Month  2022</dc:title>
  <dc:creator/>
  <cp:lastModifiedBy>Yaeger, Brooke</cp:lastModifiedBy>
  <cp:revision>6</cp:revision>
  <dcterms:created xsi:type="dcterms:W3CDTF">2021-06-25T19:30:34Z</dcterms:created>
  <dcterms:modified xsi:type="dcterms:W3CDTF">2025-09-11T18:10:25Z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0x010100F3DB249E2FF02E4C9E031009F8CE163B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MediaServiceImageTags">
    <vt:lpwstr/>
  </property>
  <property fmtid="{D5CDD505-2E9C-101B-9397-08002B2CF9AE}" pid="7" name="MSIP_Label_a2eef23d-2e95-4428-9a3c-2526d95b164a_Enabled">
    <vt:lpwstr>true</vt:lpwstr>
  </property>
  <property fmtid="{D5CDD505-2E9C-101B-9397-08002B2CF9AE}" pid="8" name="MSIP_Label_a2eef23d-2e95-4428-9a3c-2526d95b164a_SetDate">
    <vt:lpwstr>2023-07-27T19:47:51Z</vt:lpwstr>
  </property>
  <property fmtid="{D5CDD505-2E9C-101B-9397-08002B2CF9AE}" pid="9" name="MSIP_Label_a2eef23d-2e95-4428-9a3c-2526d95b164a_Method">
    <vt:lpwstr>Standard</vt:lpwstr>
  </property>
  <property fmtid="{D5CDD505-2E9C-101B-9397-08002B2CF9AE}" pid="10" name="MSIP_Label_a2eef23d-2e95-4428-9a3c-2526d95b164a_Name">
    <vt:lpwstr>For Official Use Only (FOUO)</vt:lpwstr>
  </property>
  <property fmtid="{D5CDD505-2E9C-101B-9397-08002B2CF9AE}" pid="11" name="MSIP_Label_a2eef23d-2e95-4428-9a3c-2526d95b164a_SiteId">
    <vt:lpwstr>3ccde76c-946d-4a12-bb7a-fc9d0842354a</vt:lpwstr>
  </property>
  <property fmtid="{D5CDD505-2E9C-101B-9397-08002B2CF9AE}" pid="12" name="MSIP_Label_a2eef23d-2e95-4428-9a3c-2526d95b164a_ActionId">
    <vt:lpwstr>9570d03e-204c-43b9-8823-df055d98ec15</vt:lpwstr>
  </property>
  <property fmtid="{D5CDD505-2E9C-101B-9397-08002B2CF9AE}" pid="13" name="MSIP_Label_a2eef23d-2e95-4428-9a3c-2526d95b164a_ContentBits">
    <vt:lpwstr>0</vt:lpwstr>
  </property>
  <property fmtid="{D5CDD505-2E9C-101B-9397-08002B2CF9AE}" pid="14" name="ArticulateGUID">
    <vt:lpwstr>1A2E1819-EC9C-483F-B77E-69E89793EC5B</vt:lpwstr>
  </property>
  <property fmtid="{D5CDD505-2E9C-101B-9397-08002B2CF9AE}" pid="15" name="ArticulatePath">
    <vt:lpwstr>https://mindandmedia.sharepoint.com/sites/CISA/Shared Documents/Campaigns/Owned Campaigns/CAM/CAM 2024/Cybersecurity Awareness Month/508 Compliant Documents/Cybersecurity-Awareness-Month-2024-PPT-Template</vt:lpwstr>
  </property>
</Properties>
</file>